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4" r:id="rId1"/>
  </p:sldMasterIdLst>
  <p:notesMasterIdLst>
    <p:notesMasterId r:id="rId14"/>
  </p:notesMasterIdLst>
  <p:sldIdLst>
    <p:sldId id="256" r:id="rId2"/>
    <p:sldId id="257" r:id="rId3"/>
    <p:sldId id="258" r:id="rId4"/>
    <p:sldId id="259" r:id="rId5"/>
    <p:sldId id="260" r:id="rId6"/>
    <p:sldId id="261" r:id="rId7"/>
    <p:sldId id="268" r:id="rId8"/>
    <p:sldId id="263" r:id="rId9"/>
    <p:sldId id="264" r:id="rId10"/>
    <p:sldId id="269" r:id="rId11"/>
    <p:sldId id="266" r:id="rId12"/>
    <p:sldId id="267" r:id="rId13"/>
  </p:sldIdLst>
  <p:sldSz cx="12188825"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59">
          <p15:clr>
            <a:srgbClr val="A4A3A4"/>
          </p15:clr>
        </p15:guide>
        <p15:guide id="2" orient="horz" pos="3908">
          <p15:clr>
            <a:srgbClr val="A4A3A4"/>
          </p15:clr>
        </p15:guide>
        <p15:guide id="3" orient="horz" pos="933">
          <p15:clr>
            <a:srgbClr val="A4A3A4"/>
          </p15:clr>
        </p15:guide>
        <p15:guide id="4" pos="7319">
          <p15:clr>
            <a:srgbClr val="A4A3A4"/>
          </p15:clr>
        </p15:guide>
        <p15:guide id="5" orient="horz" pos="1101">
          <p15:clr>
            <a:srgbClr val="A4A3A4"/>
          </p15:clr>
        </p15:guide>
        <p15:guide id="6" orient="horz" pos="4083">
          <p15:clr>
            <a:srgbClr val="A4A3A4"/>
          </p15:clr>
        </p15:guide>
        <p15:guide id="7" orient="horz" pos="40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pos="359"/>
        <p:guide orient="horz" pos="3908"/>
        <p:guide orient="horz" pos="933"/>
        <p:guide pos="7319"/>
        <p:guide orient="horz" pos="1101"/>
        <p:guide orient="horz" pos="4083"/>
        <p:guide orient="horz" pos="40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5049795"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8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766485" y="0"/>
            <a:ext cx="1243915"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800" b="0" i="0" u="none" strike="noStrike" cap="none">
                <a:solidFill>
                  <a:srgbClr val="9292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 name="Google Shape;6;n"/>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p:nvPr/>
        </p:nvSpPr>
        <p:spPr>
          <a:xfrm rot="10800000" flipH="1">
            <a:off x="1" y="9225416"/>
            <a:ext cx="7010400" cy="7098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Google Shape;8;n"/>
          <p:cNvSpPr txBox="1">
            <a:spLocks noGrp="1"/>
          </p:cNvSpPr>
          <p:nvPr>
            <p:ph type="ftr" idx="11"/>
          </p:nvPr>
        </p:nvSpPr>
        <p:spPr>
          <a:xfrm>
            <a:off x="0" y="8996337"/>
            <a:ext cx="3038475" cy="215444"/>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00" b="0" i="0" u="none" strike="noStrike" cap="none">
                <a:solidFill>
                  <a:srgbClr val="5B5B5B"/>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9" name="Google Shape;9;n"/>
          <p:cNvGrpSpPr/>
          <p:nvPr/>
        </p:nvGrpSpPr>
        <p:grpSpPr>
          <a:xfrm>
            <a:off x="6393468" y="8874285"/>
            <a:ext cx="417887" cy="292591"/>
            <a:chOff x="267" y="-340"/>
            <a:chExt cx="7144" cy="5002"/>
          </a:xfrm>
        </p:grpSpPr>
        <p:sp>
          <p:nvSpPr>
            <p:cNvPr id="10" name="Google Shape;10;n"/>
            <p:cNvSpPr/>
            <p:nvPr/>
          </p:nvSpPr>
          <p:spPr>
            <a:xfrm>
              <a:off x="267" y="-340"/>
              <a:ext cx="7144" cy="5002"/>
            </a:xfrm>
            <a:custGeom>
              <a:avLst/>
              <a:gdLst/>
              <a:ahLst/>
              <a:cxnLst/>
              <a:rect l="l" t="t" r="r" b="b"/>
              <a:pathLst>
                <a:path w="3021" h="2114" extrusionOk="0">
                  <a:moveTo>
                    <a:pt x="1257" y="230"/>
                  </a:moveTo>
                  <a:cubicBezTo>
                    <a:pt x="1355" y="129"/>
                    <a:pt x="1490" y="66"/>
                    <a:pt x="1640" y="66"/>
                  </a:cubicBezTo>
                  <a:cubicBezTo>
                    <a:pt x="1840" y="66"/>
                    <a:pt x="2014" y="177"/>
                    <a:pt x="2106" y="342"/>
                  </a:cubicBezTo>
                  <a:cubicBezTo>
                    <a:pt x="2187" y="306"/>
                    <a:pt x="2276" y="286"/>
                    <a:pt x="2369" y="286"/>
                  </a:cubicBezTo>
                  <a:cubicBezTo>
                    <a:pt x="2729" y="286"/>
                    <a:pt x="3021" y="580"/>
                    <a:pt x="3021" y="943"/>
                  </a:cubicBezTo>
                  <a:cubicBezTo>
                    <a:pt x="3021" y="1306"/>
                    <a:pt x="2729" y="1600"/>
                    <a:pt x="2369" y="1600"/>
                  </a:cubicBezTo>
                  <a:cubicBezTo>
                    <a:pt x="2326" y="1600"/>
                    <a:pt x="2283" y="1595"/>
                    <a:pt x="2241" y="1587"/>
                  </a:cubicBezTo>
                  <a:cubicBezTo>
                    <a:pt x="2160" y="1733"/>
                    <a:pt x="2004" y="1831"/>
                    <a:pt x="1826" y="1831"/>
                  </a:cubicBezTo>
                  <a:cubicBezTo>
                    <a:pt x="1751" y="1831"/>
                    <a:pt x="1680" y="1814"/>
                    <a:pt x="1618" y="1783"/>
                  </a:cubicBezTo>
                  <a:cubicBezTo>
                    <a:pt x="1535" y="1977"/>
                    <a:pt x="1342" y="2114"/>
                    <a:pt x="1118" y="2114"/>
                  </a:cubicBezTo>
                  <a:cubicBezTo>
                    <a:pt x="884" y="2114"/>
                    <a:pt x="685" y="1966"/>
                    <a:pt x="608" y="1758"/>
                  </a:cubicBezTo>
                  <a:cubicBezTo>
                    <a:pt x="575" y="1765"/>
                    <a:pt x="540" y="1769"/>
                    <a:pt x="504" y="1769"/>
                  </a:cubicBezTo>
                  <a:cubicBezTo>
                    <a:pt x="226" y="1769"/>
                    <a:pt x="0" y="1541"/>
                    <a:pt x="0" y="1260"/>
                  </a:cubicBezTo>
                  <a:cubicBezTo>
                    <a:pt x="0" y="1071"/>
                    <a:pt x="102" y="907"/>
                    <a:pt x="252" y="819"/>
                  </a:cubicBezTo>
                  <a:cubicBezTo>
                    <a:pt x="221" y="747"/>
                    <a:pt x="204" y="668"/>
                    <a:pt x="204" y="586"/>
                  </a:cubicBezTo>
                  <a:cubicBezTo>
                    <a:pt x="204" y="262"/>
                    <a:pt x="467" y="0"/>
                    <a:pt x="791" y="0"/>
                  </a:cubicBezTo>
                  <a:cubicBezTo>
                    <a:pt x="981" y="0"/>
                    <a:pt x="1150" y="90"/>
                    <a:pt x="1257" y="230"/>
                  </a:cubicBezTo>
                  <a:close/>
                </a:path>
              </a:pathLst>
            </a:custGeom>
            <a:solidFill>
              <a:srgbClr val="0A9AD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11;n"/>
            <p:cNvSpPr/>
            <p:nvPr/>
          </p:nvSpPr>
          <p:spPr>
            <a:xfrm>
              <a:off x="1298" y="1671"/>
              <a:ext cx="499" cy="672"/>
            </a:xfrm>
            <a:custGeom>
              <a:avLst/>
              <a:gdLst/>
              <a:ahLst/>
              <a:cxnLst/>
              <a:rect l="l" t="t" r="r" b="b"/>
              <a:pathLst>
                <a:path w="211" h="284" extrusionOk="0">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6" y="211"/>
                    <a:pt x="22" y="209"/>
                  </a:cubicBezTo>
                  <a:cubicBezTo>
                    <a:pt x="20" y="208"/>
                    <a:pt x="16" y="206"/>
                    <a:pt x="14" y="212"/>
                  </a:cubicBezTo>
                  <a:lnTo>
                    <a:pt x="2" y="2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2;n"/>
            <p:cNvSpPr/>
            <p:nvPr/>
          </p:nvSpPr>
          <p:spPr>
            <a:xfrm>
              <a:off x="3443" y="1671"/>
              <a:ext cx="499" cy="672"/>
            </a:xfrm>
            <a:custGeom>
              <a:avLst/>
              <a:gdLst/>
              <a:ahLst/>
              <a:cxnLst/>
              <a:rect l="l" t="t" r="r" b="b"/>
              <a:pathLst>
                <a:path w="211" h="284" extrusionOk="0">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5" y="212"/>
                    <a:pt x="22" y="209"/>
                  </a:cubicBezTo>
                  <a:cubicBezTo>
                    <a:pt x="21" y="209"/>
                    <a:pt x="16" y="207"/>
                    <a:pt x="14" y="212"/>
                  </a:cubicBezTo>
                  <a:lnTo>
                    <a:pt x="2" y="2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3;n"/>
            <p:cNvSpPr/>
            <p:nvPr/>
          </p:nvSpPr>
          <p:spPr>
            <a:xfrm>
              <a:off x="4455" y="1671"/>
              <a:ext cx="596" cy="672"/>
            </a:xfrm>
            <a:custGeom>
              <a:avLst/>
              <a:gdLst/>
              <a:ahLst/>
              <a:cxnLst/>
              <a:rect l="l" t="t" r="r" b="b"/>
              <a:pathLst>
                <a:path w="252" h="284" extrusionOk="0">
                  <a:moveTo>
                    <a:pt x="245" y="87"/>
                  </a:moveTo>
                  <a:cubicBezTo>
                    <a:pt x="240" y="69"/>
                    <a:pt x="232" y="54"/>
                    <a:pt x="221" y="42"/>
                  </a:cubicBezTo>
                  <a:cubicBezTo>
                    <a:pt x="211" y="29"/>
                    <a:pt x="197" y="19"/>
                    <a:pt x="181" y="12"/>
                  </a:cubicBezTo>
                  <a:cubicBezTo>
                    <a:pt x="166" y="4"/>
                    <a:pt x="147" y="0"/>
                    <a:pt x="126" y="0"/>
                  </a:cubicBezTo>
                  <a:cubicBezTo>
                    <a:pt x="105" y="0"/>
                    <a:pt x="86" y="4"/>
                    <a:pt x="71" y="12"/>
                  </a:cubicBezTo>
                  <a:cubicBezTo>
                    <a:pt x="55" y="19"/>
                    <a:pt x="41" y="29"/>
                    <a:pt x="31" y="42"/>
                  </a:cubicBezTo>
                  <a:cubicBezTo>
                    <a:pt x="20" y="54"/>
                    <a:pt x="12" y="69"/>
                    <a:pt x="7" y="87"/>
                  </a:cubicBezTo>
                  <a:cubicBezTo>
                    <a:pt x="2" y="104"/>
                    <a:pt x="0" y="122"/>
                    <a:pt x="0" y="142"/>
                  </a:cubicBezTo>
                  <a:cubicBezTo>
                    <a:pt x="0" y="162"/>
                    <a:pt x="2" y="181"/>
                    <a:pt x="7" y="198"/>
                  </a:cubicBezTo>
                  <a:cubicBezTo>
                    <a:pt x="12" y="215"/>
                    <a:pt x="20" y="230"/>
                    <a:pt x="31" y="243"/>
                  </a:cubicBezTo>
                  <a:cubicBezTo>
                    <a:pt x="41" y="255"/>
                    <a:pt x="55" y="265"/>
                    <a:pt x="71" y="273"/>
                  </a:cubicBezTo>
                  <a:cubicBezTo>
                    <a:pt x="86" y="280"/>
                    <a:pt x="105" y="284"/>
                    <a:pt x="126" y="284"/>
                  </a:cubicBezTo>
                  <a:cubicBezTo>
                    <a:pt x="147" y="284"/>
                    <a:pt x="166" y="280"/>
                    <a:pt x="181" y="273"/>
                  </a:cubicBezTo>
                  <a:cubicBezTo>
                    <a:pt x="197" y="265"/>
                    <a:pt x="211" y="255"/>
                    <a:pt x="221" y="243"/>
                  </a:cubicBezTo>
                  <a:cubicBezTo>
                    <a:pt x="232" y="230"/>
                    <a:pt x="240" y="215"/>
                    <a:pt x="245" y="198"/>
                  </a:cubicBezTo>
                  <a:cubicBezTo>
                    <a:pt x="250" y="181"/>
                    <a:pt x="252" y="162"/>
                    <a:pt x="252" y="142"/>
                  </a:cubicBezTo>
                  <a:cubicBezTo>
                    <a:pt x="252" y="122"/>
                    <a:pt x="250" y="104"/>
                    <a:pt x="245" y="87"/>
                  </a:cubicBezTo>
                  <a:moveTo>
                    <a:pt x="193" y="142"/>
                  </a:moveTo>
                  <a:cubicBezTo>
                    <a:pt x="193" y="172"/>
                    <a:pt x="187" y="196"/>
                    <a:pt x="176" y="213"/>
                  </a:cubicBezTo>
                  <a:cubicBezTo>
                    <a:pt x="165" y="229"/>
                    <a:pt x="149" y="237"/>
                    <a:pt x="126" y="237"/>
                  </a:cubicBezTo>
                  <a:cubicBezTo>
                    <a:pt x="103" y="237"/>
                    <a:pt x="87" y="229"/>
                    <a:pt x="76" y="213"/>
                  </a:cubicBezTo>
                  <a:cubicBezTo>
                    <a:pt x="65" y="196"/>
                    <a:pt x="60" y="172"/>
                    <a:pt x="60" y="142"/>
                  </a:cubicBezTo>
                  <a:cubicBezTo>
                    <a:pt x="60" y="112"/>
                    <a:pt x="65" y="89"/>
                    <a:pt x="76" y="72"/>
                  </a:cubicBezTo>
                  <a:cubicBezTo>
                    <a:pt x="87" y="56"/>
                    <a:pt x="103" y="48"/>
                    <a:pt x="126" y="48"/>
                  </a:cubicBezTo>
                  <a:cubicBezTo>
                    <a:pt x="149" y="48"/>
                    <a:pt x="165" y="56"/>
                    <a:pt x="176" y="72"/>
                  </a:cubicBezTo>
                  <a:cubicBezTo>
                    <a:pt x="187" y="89"/>
                    <a:pt x="193" y="112"/>
                    <a:pt x="193" y="142"/>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4;n"/>
            <p:cNvSpPr/>
            <p:nvPr/>
          </p:nvSpPr>
          <p:spPr>
            <a:xfrm>
              <a:off x="5566" y="1671"/>
              <a:ext cx="507" cy="670"/>
            </a:xfrm>
            <a:custGeom>
              <a:avLst/>
              <a:gdLst/>
              <a:ahLst/>
              <a:cxnLst/>
              <a:rect l="l" t="t" r="r" b="b"/>
              <a:pathLst>
                <a:path w="214" h="283" extrusionOk="0">
                  <a:moveTo>
                    <a:pt x="199" y="229"/>
                  </a:moveTo>
                  <a:cubicBezTo>
                    <a:pt x="198" y="224"/>
                    <a:pt x="193" y="226"/>
                    <a:pt x="193" y="226"/>
                  </a:cubicBezTo>
                  <a:cubicBezTo>
                    <a:pt x="185" y="229"/>
                    <a:pt x="177" y="231"/>
                    <a:pt x="169" y="233"/>
                  </a:cubicBezTo>
                  <a:cubicBezTo>
                    <a:pt x="160" y="234"/>
                    <a:pt x="151" y="235"/>
                    <a:pt x="140" y="235"/>
                  </a:cubicBezTo>
                  <a:cubicBezTo>
                    <a:pt x="115" y="235"/>
                    <a:pt x="95" y="227"/>
                    <a:pt x="81" y="213"/>
                  </a:cubicBezTo>
                  <a:cubicBezTo>
                    <a:pt x="67" y="198"/>
                    <a:pt x="59" y="174"/>
                    <a:pt x="59" y="142"/>
                  </a:cubicBezTo>
                  <a:cubicBezTo>
                    <a:pt x="59" y="113"/>
                    <a:pt x="66" y="91"/>
                    <a:pt x="79" y="74"/>
                  </a:cubicBezTo>
                  <a:cubicBezTo>
                    <a:pt x="91" y="57"/>
                    <a:pt x="111" y="49"/>
                    <a:pt x="136" y="49"/>
                  </a:cubicBezTo>
                  <a:cubicBezTo>
                    <a:pt x="158" y="49"/>
                    <a:pt x="174" y="51"/>
                    <a:pt x="191" y="56"/>
                  </a:cubicBezTo>
                  <a:cubicBezTo>
                    <a:pt x="191" y="56"/>
                    <a:pt x="195" y="58"/>
                    <a:pt x="197" y="53"/>
                  </a:cubicBezTo>
                  <a:cubicBezTo>
                    <a:pt x="201" y="40"/>
                    <a:pt x="205" y="31"/>
                    <a:pt x="210" y="18"/>
                  </a:cubicBezTo>
                  <a:cubicBezTo>
                    <a:pt x="211" y="14"/>
                    <a:pt x="208" y="12"/>
                    <a:pt x="206" y="11"/>
                  </a:cubicBezTo>
                  <a:cubicBezTo>
                    <a:pt x="200" y="9"/>
                    <a:pt x="184" y="5"/>
                    <a:pt x="172" y="3"/>
                  </a:cubicBezTo>
                  <a:cubicBezTo>
                    <a:pt x="161" y="1"/>
                    <a:pt x="148" y="0"/>
                    <a:pt x="133" y="0"/>
                  </a:cubicBezTo>
                  <a:cubicBezTo>
                    <a:pt x="111" y="0"/>
                    <a:pt x="92" y="4"/>
                    <a:pt x="75" y="11"/>
                  </a:cubicBezTo>
                  <a:cubicBezTo>
                    <a:pt x="59" y="19"/>
                    <a:pt x="45" y="29"/>
                    <a:pt x="34" y="41"/>
                  </a:cubicBezTo>
                  <a:cubicBezTo>
                    <a:pt x="23" y="54"/>
                    <a:pt x="14" y="69"/>
                    <a:pt x="9" y="86"/>
                  </a:cubicBezTo>
                  <a:cubicBezTo>
                    <a:pt x="3" y="103"/>
                    <a:pt x="0" y="122"/>
                    <a:pt x="0" y="142"/>
                  </a:cubicBezTo>
                  <a:cubicBezTo>
                    <a:pt x="0" y="185"/>
                    <a:pt x="12" y="220"/>
                    <a:pt x="35" y="245"/>
                  </a:cubicBezTo>
                  <a:cubicBezTo>
                    <a:pt x="58" y="270"/>
                    <a:pt x="92" y="283"/>
                    <a:pt x="137" y="283"/>
                  </a:cubicBezTo>
                  <a:cubicBezTo>
                    <a:pt x="163" y="283"/>
                    <a:pt x="190" y="278"/>
                    <a:pt x="210" y="270"/>
                  </a:cubicBezTo>
                  <a:cubicBezTo>
                    <a:pt x="210" y="270"/>
                    <a:pt x="214" y="268"/>
                    <a:pt x="212" y="264"/>
                  </a:cubicBezTo>
                  <a:lnTo>
                    <a:pt x="199" y="22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5;n"/>
            <p:cNvSpPr/>
            <p:nvPr/>
          </p:nvSpPr>
          <p:spPr>
            <a:xfrm>
              <a:off x="6108" y="1671"/>
              <a:ext cx="582" cy="672"/>
            </a:xfrm>
            <a:custGeom>
              <a:avLst/>
              <a:gdLst/>
              <a:ahLst/>
              <a:cxnLst/>
              <a:rect l="l" t="t" r="r" b="b"/>
              <a:pathLst>
                <a:path w="246" h="284" extrusionOk="0">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6;n"/>
            <p:cNvSpPr/>
            <p:nvPr/>
          </p:nvSpPr>
          <p:spPr>
            <a:xfrm>
              <a:off x="2793" y="1671"/>
              <a:ext cx="581" cy="672"/>
            </a:xfrm>
            <a:custGeom>
              <a:avLst/>
              <a:gdLst/>
              <a:ahLst/>
              <a:cxnLst/>
              <a:rect l="l" t="t" r="r" b="b"/>
              <a:pathLst>
                <a:path w="246" h="284" extrusionOk="0">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17;n"/>
            <p:cNvSpPr/>
            <p:nvPr/>
          </p:nvSpPr>
          <p:spPr>
            <a:xfrm>
              <a:off x="1870" y="1671"/>
              <a:ext cx="537" cy="672"/>
            </a:xfrm>
            <a:custGeom>
              <a:avLst/>
              <a:gdLst/>
              <a:ahLst/>
              <a:cxnLst/>
              <a:rect l="l" t="t" r="r" b="b"/>
              <a:pathLst>
                <a:path w="227" h="284" extrusionOk="0">
                  <a:moveTo>
                    <a:pt x="142" y="105"/>
                  </a:moveTo>
                  <a:cubicBezTo>
                    <a:pt x="135" y="105"/>
                    <a:pt x="126" y="104"/>
                    <a:pt x="115" y="104"/>
                  </a:cubicBezTo>
                  <a:cubicBezTo>
                    <a:pt x="100" y="104"/>
                    <a:pt x="85" y="106"/>
                    <a:pt x="72" y="110"/>
                  </a:cubicBezTo>
                  <a:cubicBezTo>
                    <a:pt x="58" y="114"/>
                    <a:pt x="46" y="119"/>
                    <a:pt x="35" y="127"/>
                  </a:cubicBezTo>
                  <a:cubicBezTo>
                    <a:pt x="24" y="134"/>
                    <a:pt x="16" y="144"/>
                    <a:pt x="10" y="156"/>
                  </a:cubicBezTo>
                  <a:cubicBezTo>
                    <a:pt x="4" y="167"/>
                    <a:pt x="0" y="181"/>
                    <a:pt x="0" y="196"/>
                  </a:cubicBezTo>
                  <a:cubicBezTo>
                    <a:pt x="0" y="212"/>
                    <a:pt x="3" y="225"/>
                    <a:pt x="8" y="236"/>
                  </a:cubicBezTo>
                  <a:cubicBezTo>
                    <a:pt x="14" y="247"/>
                    <a:pt x="21" y="256"/>
                    <a:pt x="31" y="263"/>
                  </a:cubicBezTo>
                  <a:cubicBezTo>
                    <a:pt x="41" y="270"/>
                    <a:pt x="53" y="276"/>
                    <a:pt x="67" y="279"/>
                  </a:cubicBezTo>
                  <a:cubicBezTo>
                    <a:pt x="81" y="282"/>
                    <a:pt x="96" y="284"/>
                    <a:pt x="113" y="284"/>
                  </a:cubicBezTo>
                  <a:cubicBezTo>
                    <a:pt x="131" y="284"/>
                    <a:pt x="149" y="282"/>
                    <a:pt x="166" y="279"/>
                  </a:cubicBezTo>
                  <a:cubicBezTo>
                    <a:pt x="184" y="276"/>
                    <a:pt x="205" y="272"/>
                    <a:pt x="210" y="271"/>
                  </a:cubicBezTo>
                  <a:cubicBezTo>
                    <a:pt x="216" y="269"/>
                    <a:pt x="223" y="267"/>
                    <a:pt x="223" y="267"/>
                  </a:cubicBezTo>
                  <a:cubicBezTo>
                    <a:pt x="227" y="266"/>
                    <a:pt x="227" y="262"/>
                    <a:pt x="227" y="262"/>
                  </a:cubicBezTo>
                  <a:cubicBezTo>
                    <a:pt x="227" y="102"/>
                    <a:pt x="227" y="102"/>
                    <a:pt x="227" y="102"/>
                  </a:cubicBezTo>
                  <a:cubicBezTo>
                    <a:pt x="227" y="67"/>
                    <a:pt x="217" y="40"/>
                    <a:pt x="199" y="24"/>
                  </a:cubicBezTo>
                  <a:cubicBezTo>
                    <a:pt x="180" y="8"/>
                    <a:pt x="153" y="0"/>
                    <a:pt x="118" y="0"/>
                  </a:cubicBezTo>
                  <a:cubicBezTo>
                    <a:pt x="105" y="0"/>
                    <a:pt x="84" y="2"/>
                    <a:pt x="72" y="4"/>
                  </a:cubicBezTo>
                  <a:cubicBezTo>
                    <a:pt x="72" y="4"/>
                    <a:pt x="33" y="12"/>
                    <a:pt x="18" y="24"/>
                  </a:cubicBezTo>
                  <a:cubicBezTo>
                    <a:pt x="18" y="24"/>
                    <a:pt x="14" y="26"/>
                    <a:pt x="16" y="31"/>
                  </a:cubicBezTo>
                  <a:cubicBezTo>
                    <a:pt x="28" y="64"/>
                    <a:pt x="28" y="64"/>
                    <a:pt x="28" y="64"/>
                  </a:cubicBezTo>
                  <a:cubicBezTo>
                    <a:pt x="30" y="69"/>
                    <a:pt x="34" y="67"/>
                    <a:pt x="34" y="67"/>
                  </a:cubicBezTo>
                  <a:cubicBezTo>
                    <a:pt x="34" y="67"/>
                    <a:pt x="35" y="67"/>
                    <a:pt x="37" y="66"/>
                  </a:cubicBezTo>
                  <a:cubicBezTo>
                    <a:pt x="71" y="48"/>
                    <a:pt x="113" y="48"/>
                    <a:pt x="113" y="48"/>
                  </a:cubicBezTo>
                  <a:cubicBezTo>
                    <a:pt x="132" y="48"/>
                    <a:pt x="147" y="52"/>
                    <a:pt x="157" y="59"/>
                  </a:cubicBezTo>
                  <a:cubicBezTo>
                    <a:pt x="166" y="67"/>
                    <a:pt x="171" y="78"/>
                    <a:pt x="171" y="101"/>
                  </a:cubicBezTo>
                  <a:cubicBezTo>
                    <a:pt x="171" y="109"/>
                    <a:pt x="171" y="109"/>
                    <a:pt x="171" y="109"/>
                  </a:cubicBezTo>
                  <a:cubicBezTo>
                    <a:pt x="156" y="106"/>
                    <a:pt x="142" y="105"/>
                    <a:pt x="142" y="105"/>
                  </a:cubicBezTo>
                  <a:close/>
                  <a:moveTo>
                    <a:pt x="72" y="228"/>
                  </a:moveTo>
                  <a:cubicBezTo>
                    <a:pt x="66" y="223"/>
                    <a:pt x="65" y="221"/>
                    <a:pt x="62" y="218"/>
                  </a:cubicBezTo>
                  <a:cubicBezTo>
                    <a:pt x="59" y="212"/>
                    <a:pt x="57" y="205"/>
                    <a:pt x="57" y="195"/>
                  </a:cubicBezTo>
                  <a:cubicBezTo>
                    <a:pt x="57" y="180"/>
                    <a:pt x="62" y="169"/>
                    <a:pt x="73" y="161"/>
                  </a:cubicBezTo>
                  <a:cubicBezTo>
                    <a:pt x="73" y="161"/>
                    <a:pt x="88" y="148"/>
                    <a:pt x="123" y="148"/>
                  </a:cubicBezTo>
                  <a:cubicBezTo>
                    <a:pt x="149" y="149"/>
                    <a:pt x="171" y="152"/>
                    <a:pt x="171" y="152"/>
                  </a:cubicBezTo>
                  <a:cubicBezTo>
                    <a:pt x="171" y="232"/>
                    <a:pt x="171" y="232"/>
                    <a:pt x="171" y="232"/>
                  </a:cubicBezTo>
                  <a:cubicBezTo>
                    <a:pt x="171" y="232"/>
                    <a:pt x="171" y="232"/>
                    <a:pt x="171" y="232"/>
                  </a:cubicBezTo>
                  <a:cubicBezTo>
                    <a:pt x="171" y="232"/>
                    <a:pt x="149" y="237"/>
                    <a:pt x="124" y="238"/>
                  </a:cubicBezTo>
                  <a:cubicBezTo>
                    <a:pt x="88" y="240"/>
                    <a:pt x="72" y="228"/>
                    <a:pt x="72" y="2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18;n"/>
            <p:cNvSpPr/>
            <p:nvPr/>
          </p:nvSpPr>
          <p:spPr>
            <a:xfrm>
              <a:off x="5162" y="1676"/>
              <a:ext cx="386" cy="653"/>
            </a:xfrm>
            <a:custGeom>
              <a:avLst/>
              <a:gdLst/>
              <a:ahLst/>
              <a:cxnLst/>
              <a:rect l="l" t="t" r="r" b="b"/>
              <a:pathLst>
                <a:path w="163" h="276" extrusionOk="0">
                  <a:moveTo>
                    <a:pt x="162" y="13"/>
                  </a:moveTo>
                  <a:cubicBezTo>
                    <a:pt x="163" y="9"/>
                    <a:pt x="161" y="7"/>
                    <a:pt x="159" y="7"/>
                  </a:cubicBezTo>
                  <a:cubicBezTo>
                    <a:pt x="156" y="5"/>
                    <a:pt x="142" y="2"/>
                    <a:pt x="130" y="2"/>
                  </a:cubicBezTo>
                  <a:cubicBezTo>
                    <a:pt x="108" y="0"/>
                    <a:pt x="96" y="4"/>
                    <a:pt x="85" y="9"/>
                  </a:cubicBezTo>
                  <a:cubicBezTo>
                    <a:pt x="74" y="14"/>
                    <a:pt x="62" y="22"/>
                    <a:pt x="55" y="31"/>
                  </a:cubicBezTo>
                  <a:cubicBezTo>
                    <a:pt x="55" y="9"/>
                    <a:pt x="55" y="9"/>
                    <a:pt x="55" y="9"/>
                  </a:cubicBezTo>
                  <a:cubicBezTo>
                    <a:pt x="55" y="6"/>
                    <a:pt x="53" y="4"/>
                    <a:pt x="50" y="4"/>
                  </a:cubicBezTo>
                  <a:cubicBezTo>
                    <a:pt x="5" y="4"/>
                    <a:pt x="5" y="4"/>
                    <a:pt x="5" y="4"/>
                  </a:cubicBezTo>
                  <a:cubicBezTo>
                    <a:pt x="3" y="4"/>
                    <a:pt x="0" y="6"/>
                    <a:pt x="0" y="9"/>
                  </a:cubicBezTo>
                  <a:cubicBezTo>
                    <a:pt x="0" y="270"/>
                    <a:pt x="0" y="270"/>
                    <a:pt x="0" y="270"/>
                  </a:cubicBezTo>
                  <a:cubicBezTo>
                    <a:pt x="0" y="273"/>
                    <a:pt x="3" y="276"/>
                    <a:pt x="6" y="276"/>
                  </a:cubicBezTo>
                  <a:cubicBezTo>
                    <a:pt x="52" y="276"/>
                    <a:pt x="52" y="276"/>
                    <a:pt x="52" y="276"/>
                  </a:cubicBezTo>
                  <a:cubicBezTo>
                    <a:pt x="55" y="276"/>
                    <a:pt x="57" y="273"/>
                    <a:pt x="57" y="270"/>
                  </a:cubicBezTo>
                  <a:cubicBezTo>
                    <a:pt x="57" y="140"/>
                    <a:pt x="57" y="140"/>
                    <a:pt x="57" y="140"/>
                  </a:cubicBezTo>
                  <a:cubicBezTo>
                    <a:pt x="57" y="123"/>
                    <a:pt x="59" y="105"/>
                    <a:pt x="63" y="94"/>
                  </a:cubicBezTo>
                  <a:cubicBezTo>
                    <a:pt x="67" y="83"/>
                    <a:pt x="72" y="75"/>
                    <a:pt x="78" y="68"/>
                  </a:cubicBezTo>
                  <a:cubicBezTo>
                    <a:pt x="85" y="62"/>
                    <a:pt x="92" y="58"/>
                    <a:pt x="100" y="55"/>
                  </a:cubicBezTo>
                  <a:cubicBezTo>
                    <a:pt x="108" y="53"/>
                    <a:pt x="117" y="52"/>
                    <a:pt x="123" y="52"/>
                  </a:cubicBezTo>
                  <a:cubicBezTo>
                    <a:pt x="132" y="52"/>
                    <a:pt x="142" y="54"/>
                    <a:pt x="142" y="54"/>
                  </a:cubicBezTo>
                  <a:cubicBezTo>
                    <a:pt x="146" y="55"/>
                    <a:pt x="148" y="53"/>
                    <a:pt x="149" y="50"/>
                  </a:cubicBezTo>
                  <a:cubicBezTo>
                    <a:pt x="152" y="42"/>
                    <a:pt x="160" y="18"/>
                    <a:pt x="162" y="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19;n"/>
            <p:cNvSpPr/>
            <p:nvPr/>
          </p:nvSpPr>
          <p:spPr>
            <a:xfrm>
              <a:off x="3807" y="1406"/>
              <a:ext cx="728" cy="1219"/>
            </a:xfrm>
            <a:custGeom>
              <a:avLst/>
              <a:gdLst/>
              <a:ahLst/>
              <a:cxnLst/>
              <a:rect l="l" t="t" r="r" b="b"/>
              <a:pathLst>
                <a:path w="308" h="515" extrusionOk="0">
                  <a:moveTo>
                    <a:pt x="303" y="6"/>
                  </a:moveTo>
                  <a:cubicBezTo>
                    <a:pt x="298" y="4"/>
                    <a:pt x="293" y="3"/>
                    <a:pt x="286" y="2"/>
                  </a:cubicBezTo>
                  <a:cubicBezTo>
                    <a:pt x="279" y="1"/>
                    <a:pt x="271" y="0"/>
                    <a:pt x="262" y="0"/>
                  </a:cubicBezTo>
                  <a:cubicBezTo>
                    <a:pt x="231" y="0"/>
                    <a:pt x="206" y="9"/>
                    <a:pt x="188" y="27"/>
                  </a:cubicBezTo>
                  <a:cubicBezTo>
                    <a:pt x="171" y="44"/>
                    <a:pt x="159" y="71"/>
                    <a:pt x="153" y="106"/>
                  </a:cubicBezTo>
                  <a:cubicBezTo>
                    <a:pt x="151" y="118"/>
                    <a:pt x="151" y="118"/>
                    <a:pt x="151" y="118"/>
                  </a:cubicBezTo>
                  <a:cubicBezTo>
                    <a:pt x="111" y="118"/>
                    <a:pt x="111" y="118"/>
                    <a:pt x="111" y="118"/>
                  </a:cubicBezTo>
                  <a:cubicBezTo>
                    <a:pt x="111" y="118"/>
                    <a:pt x="106" y="118"/>
                    <a:pt x="105" y="123"/>
                  </a:cubicBezTo>
                  <a:cubicBezTo>
                    <a:pt x="99" y="159"/>
                    <a:pt x="99" y="159"/>
                    <a:pt x="99" y="159"/>
                  </a:cubicBezTo>
                  <a:cubicBezTo>
                    <a:pt x="98" y="163"/>
                    <a:pt x="100" y="165"/>
                    <a:pt x="104" y="165"/>
                  </a:cubicBezTo>
                  <a:cubicBezTo>
                    <a:pt x="143" y="165"/>
                    <a:pt x="143" y="165"/>
                    <a:pt x="143" y="165"/>
                  </a:cubicBezTo>
                  <a:cubicBezTo>
                    <a:pt x="104" y="384"/>
                    <a:pt x="104" y="384"/>
                    <a:pt x="104" y="384"/>
                  </a:cubicBezTo>
                  <a:cubicBezTo>
                    <a:pt x="101" y="402"/>
                    <a:pt x="97" y="416"/>
                    <a:pt x="93" y="427"/>
                  </a:cubicBezTo>
                  <a:cubicBezTo>
                    <a:pt x="89" y="438"/>
                    <a:pt x="86" y="446"/>
                    <a:pt x="81" y="452"/>
                  </a:cubicBezTo>
                  <a:cubicBezTo>
                    <a:pt x="77" y="458"/>
                    <a:pt x="72" y="462"/>
                    <a:pt x="65" y="464"/>
                  </a:cubicBezTo>
                  <a:cubicBezTo>
                    <a:pt x="59" y="466"/>
                    <a:pt x="52" y="467"/>
                    <a:pt x="44" y="467"/>
                  </a:cubicBezTo>
                  <a:cubicBezTo>
                    <a:pt x="40" y="467"/>
                    <a:pt x="35" y="467"/>
                    <a:pt x="30" y="466"/>
                  </a:cubicBezTo>
                  <a:cubicBezTo>
                    <a:pt x="26" y="465"/>
                    <a:pt x="24" y="464"/>
                    <a:pt x="21" y="463"/>
                  </a:cubicBezTo>
                  <a:cubicBezTo>
                    <a:pt x="21" y="463"/>
                    <a:pt x="16" y="461"/>
                    <a:pt x="15" y="466"/>
                  </a:cubicBezTo>
                  <a:cubicBezTo>
                    <a:pt x="13" y="469"/>
                    <a:pt x="3" y="498"/>
                    <a:pt x="2" y="501"/>
                  </a:cubicBezTo>
                  <a:cubicBezTo>
                    <a:pt x="0" y="505"/>
                    <a:pt x="2" y="507"/>
                    <a:pt x="4" y="508"/>
                  </a:cubicBezTo>
                  <a:cubicBezTo>
                    <a:pt x="10" y="510"/>
                    <a:pt x="13" y="511"/>
                    <a:pt x="20" y="513"/>
                  </a:cubicBezTo>
                  <a:cubicBezTo>
                    <a:pt x="30" y="515"/>
                    <a:pt x="38" y="515"/>
                    <a:pt x="46" y="515"/>
                  </a:cubicBezTo>
                  <a:cubicBezTo>
                    <a:pt x="62" y="515"/>
                    <a:pt x="77" y="513"/>
                    <a:pt x="89" y="509"/>
                  </a:cubicBezTo>
                  <a:cubicBezTo>
                    <a:pt x="101" y="504"/>
                    <a:pt x="112" y="496"/>
                    <a:pt x="121" y="486"/>
                  </a:cubicBezTo>
                  <a:cubicBezTo>
                    <a:pt x="132" y="475"/>
                    <a:pt x="138" y="463"/>
                    <a:pt x="144" y="447"/>
                  </a:cubicBezTo>
                  <a:cubicBezTo>
                    <a:pt x="150" y="431"/>
                    <a:pt x="155" y="411"/>
                    <a:pt x="159" y="388"/>
                  </a:cubicBezTo>
                  <a:cubicBezTo>
                    <a:pt x="199" y="165"/>
                    <a:pt x="199" y="165"/>
                    <a:pt x="199" y="165"/>
                  </a:cubicBezTo>
                  <a:cubicBezTo>
                    <a:pt x="257" y="165"/>
                    <a:pt x="257" y="165"/>
                    <a:pt x="257" y="165"/>
                  </a:cubicBezTo>
                  <a:cubicBezTo>
                    <a:pt x="257" y="165"/>
                    <a:pt x="261" y="165"/>
                    <a:pt x="262" y="160"/>
                  </a:cubicBezTo>
                  <a:cubicBezTo>
                    <a:pt x="269" y="123"/>
                    <a:pt x="269" y="123"/>
                    <a:pt x="269" y="123"/>
                  </a:cubicBezTo>
                  <a:cubicBezTo>
                    <a:pt x="269" y="120"/>
                    <a:pt x="268" y="118"/>
                    <a:pt x="263" y="118"/>
                  </a:cubicBezTo>
                  <a:cubicBezTo>
                    <a:pt x="207" y="118"/>
                    <a:pt x="207" y="118"/>
                    <a:pt x="207" y="118"/>
                  </a:cubicBezTo>
                  <a:cubicBezTo>
                    <a:pt x="208" y="117"/>
                    <a:pt x="210" y="97"/>
                    <a:pt x="217" y="78"/>
                  </a:cubicBezTo>
                  <a:cubicBezTo>
                    <a:pt x="219" y="70"/>
                    <a:pt x="224" y="64"/>
                    <a:pt x="229" y="60"/>
                  </a:cubicBezTo>
                  <a:cubicBezTo>
                    <a:pt x="233" y="55"/>
                    <a:pt x="238" y="52"/>
                    <a:pt x="243" y="51"/>
                  </a:cubicBezTo>
                  <a:cubicBezTo>
                    <a:pt x="249" y="49"/>
                    <a:pt x="255" y="48"/>
                    <a:pt x="262" y="48"/>
                  </a:cubicBezTo>
                  <a:cubicBezTo>
                    <a:pt x="267" y="48"/>
                    <a:pt x="273" y="48"/>
                    <a:pt x="277" y="49"/>
                  </a:cubicBezTo>
                  <a:cubicBezTo>
                    <a:pt x="282" y="50"/>
                    <a:pt x="284" y="51"/>
                    <a:pt x="286" y="51"/>
                  </a:cubicBezTo>
                  <a:cubicBezTo>
                    <a:pt x="291" y="53"/>
                    <a:pt x="292" y="52"/>
                    <a:pt x="293" y="49"/>
                  </a:cubicBezTo>
                  <a:cubicBezTo>
                    <a:pt x="307" y="12"/>
                    <a:pt x="307" y="12"/>
                    <a:pt x="307" y="12"/>
                  </a:cubicBezTo>
                  <a:cubicBezTo>
                    <a:pt x="308" y="8"/>
                    <a:pt x="305" y="6"/>
                    <a:pt x="303" y="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20;n"/>
            <p:cNvSpPr/>
            <p:nvPr/>
          </p:nvSpPr>
          <p:spPr>
            <a:xfrm>
              <a:off x="2542" y="1421"/>
              <a:ext cx="132" cy="908"/>
            </a:xfrm>
            <a:custGeom>
              <a:avLst/>
              <a:gdLst/>
              <a:ahLst/>
              <a:cxnLst/>
              <a:rect l="l" t="t" r="r" b="b"/>
              <a:pathLst>
                <a:path w="56" h="384" extrusionOk="0">
                  <a:moveTo>
                    <a:pt x="56" y="378"/>
                  </a:moveTo>
                  <a:cubicBezTo>
                    <a:pt x="56" y="381"/>
                    <a:pt x="54" y="384"/>
                    <a:pt x="51" y="384"/>
                  </a:cubicBezTo>
                  <a:cubicBezTo>
                    <a:pt x="5" y="384"/>
                    <a:pt x="5" y="384"/>
                    <a:pt x="5" y="384"/>
                  </a:cubicBezTo>
                  <a:cubicBezTo>
                    <a:pt x="2" y="384"/>
                    <a:pt x="0" y="381"/>
                    <a:pt x="0" y="378"/>
                  </a:cubicBezTo>
                  <a:cubicBezTo>
                    <a:pt x="0" y="5"/>
                    <a:pt x="0" y="5"/>
                    <a:pt x="0" y="5"/>
                  </a:cubicBezTo>
                  <a:cubicBezTo>
                    <a:pt x="0" y="2"/>
                    <a:pt x="2" y="0"/>
                    <a:pt x="5" y="0"/>
                  </a:cubicBezTo>
                  <a:cubicBezTo>
                    <a:pt x="51" y="0"/>
                    <a:pt x="51" y="0"/>
                    <a:pt x="51" y="0"/>
                  </a:cubicBezTo>
                  <a:cubicBezTo>
                    <a:pt x="54" y="0"/>
                    <a:pt x="56" y="2"/>
                    <a:pt x="56" y="5"/>
                  </a:cubicBezTo>
                  <a:lnTo>
                    <a:pt x="56" y="3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 name="Google Shape;21;n"/>
          <p:cNvCxnSpPr/>
          <p:nvPr/>
        </p:nvCxnSpPr>
        <p:spPr>
          <a:xfrm>
            <a:off x="5832389" y="0"/>
            <a:ext cx="0" cy="469557"/>
          </a:xfrm>
          <a:prstGeom prst="straightConnector1">
            <a:avLst/>
          </a:prstGeom>
          <a:noFill/>
          <a:ln w="9525"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68" name="Google Shape;368;p1:notes"/>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000"/>
              <a:buNone/>
            </a:pPr>
            <a:r>
              <a:rPr lang="en-US" sz="1000" b="0" i="0" dirty="0">
                <a:solidFill>
                  <a:schemeClr val="dk1"/>
                </a:solidFill>
                <a:latin typeface="Arial"/>
                <a:ea typeface="Arial"/>
                <a:cs typeface="Arial"/>
                <a:sym typeface="Arial"/>
              </a:rPr>
              <a:t>Before you can climb Mt. CTA and become a Certified Technical Architect, you have to get to the mountain itself. Not sure how? Take away some smart ways to use your career and skills and set yourself up for certification success.</a:t>
            </a:r>
            <a:endParaRPr sz="1000"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2:notes"/>
          <p:cNvSpPr txBox="1">
            <a:spLocks noGrp="1"/>
          </p:cNvSpPr>
          <p:nvPr>
            <p:ph type="body" idx="1"/>
          </p:nvPr>
        </p:nvSpPr>
        <p:spPr>
          <a:xfrm>
            <a:off x="407987" y="4415790"/>
            <a:ext cx="6194425"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9" name="Google Shape;679;p1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76" name="Google Shape;376;p2:notes"/>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000"/>
              <a:buNone/>
            </a:pPr>
            <a:endParaRPr sz="10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91" name="Google Shape;391;p3:notes"/>
          <p:cNvSpPr txBox="1">
            <a:spLocks noGrp="1"/>
          </p:cNvSpPr>
          <p:nvPr>
            <p:ph type="body" idx="1"/>
          </p:nvPr>
        </p:nvSpPr>
        <p:spPr>
          <a:xfrm>
            <a:off x="407987" y="4415789"/>
            <a:ext cx="6194400" cy="41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420" name="Google Shape;420;p4:notes"/>
          <p:cNvSpPr txBox="1">
            <a:spLocks noGrp="1"/>
          </p:cNvSpPr>
          <p:nvPr>
            <p:ph type="body" idx="1"/>
          </p:nvPr>
        </p:nvSpPr>
        <p:spPr>
          <a:xfrm>
            <a:off x="407987" y="4415789"/>
            <a:ext cx="6194400" cy="41835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000"/>
              <a:buFont typeface="Arial"/>
              <a:buChar char="•"/>
            </a:pPr>
            <a:r>
              <a:rPr lang="en-US" dirty="0"/>
              <a:t>Those of you in the room who have been doing this a while know that designing a system takes all these considerations</a:t>
            </a:r>
            <a:endParaRPr dirty="0"/>
          </a:p>
          <a:p>
            <a:pPr marL="171450" lvl="0" indent="-171450" algn="l" rtl="0">
              <a:spcBef>
                <a:spcPts val="0"/>
              </a:spcBef>
              <a:spcAft>
                <a:spcPts val="0"/>
              </a:spcAft>
              <a:buClr>
                <a:schemeClr val="dk1"/>
              </a:buClr>
              <a:buSzPts val="1000"/>
              <a:buFont typeface="Arial"/>
              <a:buChar char="•"/>
            </a:pPr>
            <a:r>
              <a:rPr lang="en-US" dirty="0"/>
              <a:t>This will probably look quite familiar to admins in the room</a:t>
            </a:r>
          </a:p>
          <a:p>
            <a:pPr marL="171450" lvl="0" indent="-171450" algn="l" rtl="0">
              <a:spcBef>
                <a:spcPts val="0"/>
              </a:spcBef>
              <a:spcAft>
                <a:spcPts val="0"/>
              </a:spcAft>
              <a:buClr>
                <a:schemeClr val="dk1"/>
              </a:buClr>
              <a:buSzPts val="1000"/>
              <a:buFont typeface="Arial"/>
              <a:buChar char="•"/>
            </a:pPr>
            <a:r>
              <a:rPr lang="en-US" dirty="0"/>
              <a:t>Talk about </a:t>
            </a:r>
            <a:r>
              <a:rPr lang="en-US" dirty="0" err="1"/>
              <a:t>Camfed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489" name="Google Shape;489;p5:notes"/>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000"/>
              <a:buNone/>
            </a:pPr>
            <a:r>
              <a:rPr lang="en-GB" sz="1000" dirty="0">
                <a:solidFill>
                  <a:schemeClr val="dk1"/>
                </a:solidFill>
                <a:latin typeface="Arial"/>
                <a:ea typeface="Arial"/>
                <a:cs typeface="Arial"/>
                <a:sym typeface="Arial"/>
              </a:rPr>
              <a:t>Gaining the knowledge and experience you need to be a successful architect takes a combination of different things</a:t>
            </a:r>
          </a:p>
          <a:p>
            <a:pPr marL="0" lvl="0" indent="0" algn="l" rtl="0">
              <a:spcBef>
                <a:spcPts val="0"/>
              </a:spcBef>
              <a:spcAft>
                <a:spcPts val="0"/>
              </a:spcAft>
              <a:buClr>
                <a:schemeClr val="dk1"/>
              </a:buClr>
              <a:buSzPts val="1000"/>
              <a:buNone/>
            </a:pPr>
            <a:endParaRPr lang="en-GB" sz="10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000"/>
              <a:buNone/>
            </a:pPr>
            <a:r>
              <a:rPr lang="en-GB" sz="1000" dirty="0">
                <a:solidFill>
                  <a:schemeClr val="dk1"/>
                </a:solidFill>
                <a:latin typeface="Arial"/>
                <a:ea typeface="Arial"/>
                <a:cs typeface="Arial"/>
                <a:sym typeface="Arial"/>
              </a:rPr>
              <a:t>I started without TH. My focus was web research and bitter experience</a:t>
            </a:r>
          </a:p>
          <a:p>
            <a:pPr marL="0" lvl="0" indent="0" algn="l" rtl="0">
              <a:spcBef>
                <a:spcPts val="0"/>
              </a:spcBef>
              <a:spcAft>
                <a:spcPts val="0"/>
              </a:spcAft>
              <a:buClr>
                <a:schemeClr val="dk1"/>
              </a:buClr>
              <a:buSzPts val="1000"/>
              <a:buNone/>
            </a:pPr>
            <a:endParaRPr lang="en-GB" sz="10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000"/>
              <a:buNone/>
            </a:pPr>
            <a:r>
              <a:rPr lang="en-GB" sz="1000" dirty="0">
                <a:solidFill>
                  <a:schemeClr val="dk1"/>
                </a:solidFill>
                <a:latin typeface="Arial"/>
                <a:ea typeface="Arial"/>
                <a:cs typeface="Arial"/>
                <a:sym typeface="Arial"/>
              </a:rPr>
              <a:t>If I could do it all again I'd like to be smarter about 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6: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502" name="Google Shape;502;p6:notes"/>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000"/>
              <a:buNone/>
            </a:pPr>
            <a:r>
              <a:rPr lang="en-US" dirty="0"/>
              <a:t>Use Trailhead to help you stay current. As humans, we have a competitive nature, but you can make the best of this platform by focusing on cementing your knowledge through exercises – then applying them. Use badges to learn and superbadges to apply.</a:t>
            </a:r>
            <a:endParaRPr dirty="0"/>
          </a:p>
          <a:p>
            <a:pPr marL="0" lvl="0" indent="0" algn="l" rtl="0">
              <a:spcBef>
                <a:spcPts val="0"/>
              </a:spcBef>
              <a:spcAft>
                <a:spcPts val="0"/>
              </a:spcAft>
              <a:buClr>
                <a:schemeClr val="dk1"/>
              </a:buClr>
              <a:buSzPts val="1000"/>
              <a:buNone/>
            </a:pPr>
            <a:endParaRPr dirty="0"/>
          </a:p>
          <a:p>
            <a:pPr marL="0" lvl="0" indent="0" algn="l" rtl="0">
              <a:spcBef>
                <a:spcPts val="0"/>
              </a:spcBef>
              <a:spcAft>
                <a:spcPts val="0"/>
              </a:spcAft>
              <a:buClr>
                <a:schemeClr val="dk1"/>
              </a:buClr>
              <a:buSzPts val="1000"/>
              <a:buNone/>
            </a:pPr>
            <a:r>
              <a:rPr lang="en-US" dirty="0"/>
              <a:t>If you’re an employer and you’re hiring, why not ask at interview whether your candidate has any superbadges? They’re a great way to test how the candidate intends to focus their learning – are they collecting badges, or are they looking to use their knowledge?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8:notes"/>
          <p:cNvSpPr txBox="1">
            <a:spLocks noGrp="1"/>
          </p:cNvSpPr>
          <p:nvPr>
            <p:ph type="body" idx="1"/>
          </p:nvPr>
        </p:nvSpPr>
        <p:spPr>
          <a:xfrm>
            <a:off x="407987" y="4415790"/>
            <a:ext cx="6194425"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7" name="Google Shape;547;p8: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9:notes"/>
          <p:cNvSpPr txBox="1">
            <a:spLocks noGrp="1"/>
          </p:cNvSpPr>
          <p:nvPr>
            <p:ph type="body" idx="1"/>
          </p:nvPr>
        </p:nvSpPr>
        <p:spPr>
          <a:xfrm>
            <a:off x="407987" y="4415790"/>
            <a:ext cx="6194400" cy="4183500"/>
          </a:xfrm>
          <a:prstGeom prst="rect">
            <a:avLst/>
          </a:prstGeom>
          <a:noFill/>
          <a:ln>
            <a:noFill/>
          </a:ln>
        </p:spPr>
        <p:txBody>
          <a:bodyPr spcFirstLastPara="1" wrap="square" lIns="93175" tIns="46575" rIns="93175" bIns="46575" anchor="t" anchorCtr="0">
            <a:noAutofit/>
          </a:bodyPr>
          <a:lstStyle/>
          <a:p>
            <a:pPr marL="457200" lvl="0" indent="-292100" algn="l" rtl="0">
              <a:spcBef>
                <a:spcPts val="0"/>
              </a:spcBef>
              <a:spcAft>
                <a:spcPts val="0"/>
              </a:spcAft>
              <a:buClr>
                <a:schemeClr val="dk1"/>
              </a:buClr>
              <a:buSzPts val="1000"/>
              <a:buChar char="●"/>
            </a:pPr>
            <a:r>
              <a:rPr lang="en-US" dirty="0"/>
              <a:t>Spreadsheet monkey - working in sales ops, had a technical background and education</a:t>
            </a:r>
            <a:endParaRPr dirty="0"/>
          </a:p>
          <a:p>
            <a:pPr marL="457200" lvl="0" indent="-292100" algn="l" rtl="0">
              <a:spcBef>
                <a:spcPts val="0"/>
              </a:spcBef>
              <a:spcAft>
                <a:spcPts val="0"/>
              </a:spcAft>
              <a:buClr>
                <a:schemeClr val="dk1"/>
              </a:buClr>
              <a:buSzPts val="1000"/>
              <a:buChar char="●"/>
            </a:pPr>
            <a:r>
              <a:rPr lang="en-US" dirty="0"/>
              <a:t>Fell into a Sales Ops role with D&amp;B; early adopters of Salesforce, supporting 250 sales people in the UK, plus admins abroad in Benelux, Japan, Italy and Canada</a:t>
            </a:r>
            <a:endParaRPr dirty="0"/>
          </a:p>
          <a:p>
            <a:pPr marL="457200" lvl="0" indent="-292100" algn="l" rtl="0">
              <a:spcBef>
                <a:spcPts val="0"/>
              </a:spcBef>
              <a:spcAft>
                <a:spcPts val="0"/>
              </a:spcAft>
              <a:buClr>
                <a:schemeClr val="dk1"/>
              </a:buClr>
              <a:buSzPts val="1000"/>
              <a:buChar char="●"/>
            </a:pPr>
            <a:r>
              <a:rPr lang="en-US" dirty="0"/>
              <a:t>After 18m I wanted to help people implement it. Got a job with a boutique firm, then went contracting. Completed about 30 projects</a:t>
            </a:r>
            <a:endParaRPr dirty="0"/>
          </a:p>
          <a:p>
            <a:pPr marL="457200" lvl="0" indent="-292100" algn="l" rtl="0">
              <a:spcBef>
                <a:spcPts val="0"/>
              </a:spcBef>
              <a:spcAft>
                <a:spcPts val="0"/>
              </a:spcAft>
              <a:buClr>
                <a:schemeClr val="dk1"/>
              </a:buClr>
              <a:buSzPts val="1000"/>
              <a:buChar char="●"/>
            </a:pPr>
            <a:r>
              <a:rPr lang="en-US" dirty="0"/>
              <a:t>Mollie came along in 2012</a:t>
            </a:r>
            <a:endParaRPr dirty="0"/>
          </a:p>
          <a:p>
            <a:pPr marL="457200" lvl="0" indent="-292100" algn="l" rtl="0">
              <a:spcBef>
                <a:spcPts val="0"/>
              </a:spcBef>
              <a:spcAft>
                <a:spcPts val="0"/>
              </a:spcAft>
              <a:buClr>
                <a:schemeClr val="dk1"/>
              </a:buClr>
              <a:buSzPts val="1000"/>
              <a:buChar char="●"/>
            </a:pPr>
            <a:r>
              <a:rPr lang="en-US" dirty="0"/>
              <a:t>In 2013 I stopped contracting, worked at Capgemini for a while before switching to an ISV later that year.</a:t>
            </a:r>
            <a:endParaRPr dirty="0"/>
          </a:p>
          <a:p>
            <a:pPr marL="457200" lvl="0" indent="-292100" algn="l" rtl="0">
              <a:spcBef>
                <a:spcPts val="0"/>
              </a:spcBef>
              <a:spcAft>
                <a:spcPts val="0"/>
              </a:spcAft>
              <a:buClr>
                <a:schemeClr val="dk1"/>
              </a:buClr>
              <a:buSzPts val="1000"/>
              <a:buChar char="●"/>
            </a:pPr>
            <a:r>
              <a:rPr lang="en-US" dirty="0"/>
              <a:t>2013 was a ridiculous year of change. A week before my wedding, I found a lump on my breast that turned out to be stage 3 cancer. By 2014 I had finished all my treatment: chemotherapy, minor surgery, radiotherapy and biological therapies and was ready to drop back into my career implementing PSA and ERP. It had all been taken care of.</a:t>
            </a:r>
            <a:endParaRPr dirty="0"/>
          </a:p>
          <a:p>
            <a:pPr marL="457200" lvl="0" indent="-292100" algn="l" rtl="0">
              <a:spcBef>
                <a:spcPts val="0"/>
              </a:spcBef>
              <a:spcAft>
                <a:spcPts val="0"/>
              </a:spcAft>
              <a:buClr>
                <a:schemeClr val="dk1"/>
              </a:buClr>
              <a:buSzPts val="1000"/>
              <a:buChar char="●"/>
            </a:pPr>
            <a:r>
              <a:rPr lang="en-US" dirty="0"/>
              <a:t>That’s when I truly grew to become an architect. Tying multiple managed packages together to produce a complete business solution for a complex London-based consultancy, then doing the same for a UK government agency, made me realise what I enjoyed doing the most. I naturally grew to become more than a  consultant; I was more focused on the bigger picture. I’d been doing it for years…since the beginning, in fact. The difference was that now there was a specific role for that.</a:t>
            </a:r>
            <a:endParaRPr dirty="0"/>
          </a:p>
          <a:p>
            <a:pPr marL="457200" lvl="0" indent="-292100" algn="l" rtl="0">
              <a:spcBef>
                <a:spcPts val="0"/>
              </a:spcBef>
              <a:spcAft>
                <a:spcPts val="0"/>
              </a:spcAft>
              <a:buClr>
                <a:schemeClr val="dk1"/>
              </a:buClr>
              <a:buSzPts val="1000"/>
              <a:buChar char="●"/>
            </a:pPr>
            <a:r>
              <a:rPr lang="en-US" dirty="0"/>
              <a:t>I applied for an SA job at Bluewolf in 2017 and got it. It turned out to be the best environment for me to flourish. I went from 5 certs to sixteen, all because I worked for an organisation that empowered and enabled me. It didn’t need any justification.</a:t>
            </a:r>
            <a:endParaRPr dirty="0"/>
          </a:p>
          <a:p>
            <a:pPr marL="457200" lvl="0" indent="-292100" algn="l" rtl="0">
              <a:spcBef>
                <a:spcPts val="0"/>
              </a:spcBef>
              <a:spcAft>
                <a:spcPts val="0"/>
              </a:spcAft>
              <a:buClr>
                <a:schemeClr val="dk1"/>
              </a:buClr>
              <a:buSzPts val="1000"/>
              <a:buChar char="●"/>
            </a:pPr>
            <a:r>
              <a:rPr lang="en-US" dirty="0"/>
              <a:t>My personal journey to CTA began early this year, with mock exams and a great mentor. I was all booked in for the May review board in London.</a:t>
            </a:r>
            <a:endParaRPr dirty="0"/>
          </a:p>
        </p:txBody>
      </p:sp>
      <p:sp>
        <p:nvSpPr>
          <p:cNvPr id="617" name="Google Shape;617;p9: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73" name="Google Shape;673;p11:notes"/>
          <p:cNvSpPr txBox="1">
            <a:spLocks noGrp="1"/>
          </p:cNvSpPr>
          <p:nvPr>
            <p:ph type="body" idx="1"/>
          </p:nvPr>
        </p:nvSpPr>
        <p:spPr>
          <a:xfrm>
            <a:off x="407987" y="4415790"/>
            <a:ext cx="6194425"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8.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3.jp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7.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 A">
  <p:cSld name="Title Slide_ A">
    <p:bg>
      <p:bgPr>
        <a:solidFill>
          <a:srgbClr val="178BD1"/>
        </a:solidFill>
        <a:effectLst/>
      </p:bgPr>
    </p:bg>
    <p:spTree>
      <p:nvGrpSpPr>
        <p:cNvPr id="1" name="Shape 29"/>
        <p:cNvGrpSpPr/>
        <p:nvPr/>
      </p:nvGrpSpPr>
      <p:grpSpPr>
        <a:xfrm>
          <a:off x="0" y="0"/>
          <a:ext cx="0" cy="0"/>
          <a:chOff x="0" y="0"/>
          <a:chExt cx="0" cy="0"/>
        </a:xfrm>
      </p:grpSpPr>
      <p:pic>
        <p:nvPicPr>
          <p:cNvPr id="30" name="Google Shape;30;p2"/>
          <p:cNvPicPr preferRelativeResize="0"/>
          <p:nvPr/>
        </p:nvPicPr>
        <p:blipFill rotWithShape="1">
          <a:blip r:embed="rId2">
            <a:alphaModFix/>
          </a:blip>
          <a:srcRect/>
          <a:stretch/>
        </p:blipFill>
        <p:spPr>
          <a:xfrm>
            <a:off x="0" y="893"/>
            <a:ext cx="12188824" cy="6856214"/>
          </a:xfrm>
          <a:prstGeom prst="rect">
            <a:avLst/>
          </a:prstGeom>
          <a:noFill/>
          <a:ln>
            <a:noFill/>
          </a:ln>
        </p:spPr>
      </p:pic>
      <p:pic>
        <p:nvPicPr>
          <p:cNvPr id="31" name="Google Shape;31;p2"/>
          <p:cNvPicPr preferRelativeResize="0"/>
          <p:nvPr/>
        </p:nvPicPr>
        <p:blipFill rotWithShape="1">
          <a:blip r:embed="rId3">
            <a:alphaModFix amt="54000"/>
          </a:blip>
          <a:srcRect/>
          <a:stretch/>
        </p:blipFill>
        <p:spPr>
          <a:xfrm>
            <a:off x="2290014" y="6169536"/>
            <a:ext cx="1501850" cy="488509"/>
          </a:xfrm>
          <a:prstGeom prst="rect">
            <a:avLst/>
          </a:prstGeom>
          <a:noFill/>
          <a:ln>
            <a:noFill/>
          </a:ln>
        </p:spPr>
      </p:pic>
      <p:pic>
        <p:nvPicPr>
          <p:cNvPr id="32" name="Google Shape;32;p2"/>
          <p:cNvPicPr preferRelativeResize="0"/>
          <p:nvPr/>
        </p:nvPicPr>
        <p:blipFill rotWithShape="1">
          <a:blip r:embed="rId4">
            <a:alphaModFix/>
          </a:blip>
          <a:srcRect/>
          <a:stretch/>
        </p:blipFill>
        <p:spPr>
          <a:xfrm>
            <a:off x="0" y="0"/>
            <a:ext cx="12188824" cy="6856214"/>
          </a:xfrm>
          <a:prstGeom prst="rect">
            <a:avLst/>
          </a:prstGeom>
          <a:noFill/>
          <a:ln>
            <a:noFill/>
          </a:ln>
        </p:spPr>
      </p:pic>
      <p:sp>
        <p:nvSpPr>
          <p:cNvPr id="33" name="Google Shape;33;p2"/>
          <p:cNvSpPr txBox="1">
            <a:spLocks noGrp="1"/>
          </p:cNvSpPr>
          <p:nvPr>
            <p:ph type="ctrTitle"/>
          </p:nvPr>
        </p:nvSpPr>
        <p:spPr>
          <a:xfrm>
            <a:off x="500042" y="1222803"/>
            <a:ext cx="8788525" cy="1298448"/>
          </a:xfrm>
          <a:prstGeom prst="rect">
            <a:avLst/>
          </a:prstGeom>
          <a:noFill/>
          <a:ln>
            <a:noFill/>
          </a:ln>
        </p:spPr>
        <p:txBody>
          <a:bodyPr spcFirstLastPara="1" wrap="square" lIns="0" tIns="0" rIns="0" bIns="0" anchor="b" anchorCtr="0"/>
          <a:lstStyle>
            <a:lvl1pPr lvl="0" algn="l">
              <a:lnSpc>
                <a:spcPct val="90000"/>
              </a:lnSpc>
              <a:spcBef>
                <a:spcPts val="0"/>
              </a:spcBef>
              <a:spcAft>
                <a:spcPts val="0"/>
              </a:spcAft>
              <a:buSzPts val="1400"/>
              <a:buNone/>
              <a:defRPr sz="30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
          <p:cNvSpPr txBox="1">
            <a:spLocks noGrp="1"/>
          </p:cNvSpPr>
          <p:nvPr>
            <p:ph type="subTitle" idx="1"/>
          </p:nvPr>
        </p:nvSpPr>
        <p:spPr>
          <a:xfrm>
            <a:off x="510821" y="2544697"/>
            <a:ext cx="8773856" cy="476932"/>
          </a:xfrm>
          <a:prstGeom prst="rect">
            <a:avLst/>
          </a:prstGeom>
          <a:noFill/>
          <a:ln>
            <a:noFill/>
          </a:ln>
        </p:spPr>
        <p:txBody>
          <a:bodyPr spcFirstLastPara="1" wrap="square" lIns="0" tIns="0" rIns="0" bIns="0" anchor="t" anchorCtr="0"/>
          <a:lstStyle>
            <a:lvl1pPr lvl="0" algn="l">
              <a:lnSpc>
                <a:spcPct val="95000"/>
              </a:lnSpc>
              <a:spcBef>
                <a:spcPts val="0"/>
              </a:spcBef>
              <a:spcAft>
                <a:spcPts val="0"/>
              </a:spcAft>
              <a:buSzPts val="2200"/>
              <a:buNone/>
              <a:defRPr sz="2200" b="0" i="0">
                <a:solidFill>
                  <a:schemeClr val="accent1"/>
                </a:solidFill>
                <a:latin typeface="Arial"/>
                <a:ea typeface="Arial"/>
                <a:cs typeface="Arial"/>
                <a:sym typeface="Arial"/>
              </a:defRPr>
            </a:lvl1pPr>
            <a:lvl2pPr lvl="1" algn="ctr">
              <a:spcBef>
                <a:spcPts val="200"/>
              </a:spcBef>
              <a:spcAft>
                <a:spcPts val="0"/>
              </a:spcAft>
              <a:buSzPts val="1800"/>
              <a:buNone/>
              <a:defRPr>
                <a:solidFill>
                  <a:srgbClr val="8A9ABD"/>
                </a:solidFill>
              </a:defRPr>
            </a:lvl2pPr>
            <a:lvl3pPr lvl="2" algn="ctr">
              <a:spcBef>
                <a:spcPts val="600"/>
              </a:spcBef>
              <a:spcAft>
                <a:spcPts val="0"/>
              </a:spcAft>
              <a:buSzPts val="1600"/>
              <a:buNone/>
              <a:defRPr>
                <a:solidFill>
                  <a:srgbClr val="8A9ABD"/>
                </a:solidFill>
              </a:defRPr>
            </a:lvl3pPr>
            <a:lvl4pPr lvl="3" algn="ctr">
              <a:spcBef>
                <a:spcPts val="600"/>
              </a:spcBef>
              <a:spcAft>
                <a:spcPts val="0"/>
              </a:spcAft>
              <a:buSzPts val="1400"/>
              <a:buNone/>
              <a:defRPr>
                <a:solidFill>
                  <a:srgbClr val="8A9ABD"/>
                </a:solidFill>
              </a:defRPr>
            </a:lvl4pPr>
            <a:lvl5pPr lvl="4" algn="ctr">
              <a:spcBef>
                <a:spcPts val="600"/>
              </a:spcBef>
              <a:spcAft>
                <a:spcPts val="0"/>
              </a:spcAft>
              <a:buSzPts val="2000"/>
              <a:buNone/>
              <a:defRPr>
                <a:solidFill>
                  <a:srgbClr val="8A9ABD"/>
                </a:solidFill>
              </a:defRPr>
            </a:lvl5pPr>
            <a:lvl6pPr lvl="5" algn="ctr">
              <a:spcBef>
                <a:spcPts val="600"/>
              </a:spcBef>
              <a:spcAft>
                <a:spcPts val="0"/>
              </a:spcAft>
              <a:buClr>
                <a:srgbClr val="8A9ABD"/>
              </a:buClr>
              <a:buSzPts val="2000"/>
              <a:buNone/>
              <a:defRPr>
                <a:solidFill>
                  <a:srgbClr val="8A9ABD"/>
                </a:solidFill>
              </a:defRPr>
            </a:lvl6pPr>
            <a:lvl7pPr lvl="6" algn="ctr">
              <a:spcBef>
                <a:spcPts val="400"/>
              </a:spcBef>
              <a:spcAft>
                <a:spcPts val="0"/>
              </a:spcAft>
              <a:buClr>
                <a:srgbClr val="8A9ABD"/>
              </a:buClr>
              <a:buSzPts val="2000"/>
              <a:buNone/>
              <a:defRPr>
                <a:solidFill>
                  <a:srgbClr val="8A9ABD"/>
                </a:solidFill>
              </a:defRPr>
            </a:lvl7pPr>
            <a:lvl8pPr lvl="7" algn="ctr">
              <a:spcBef>
                <a:spcPts val="400"/>
              </a:spcBef>
              <a:spcAft>
                <a:spcPts val="0"/>
              </a:spcAft>
              <a:buClr>
                <a:srgbClr val="8A9ABD"/>
              </a:buClr>
              <a:buSzPts val="2000"/>
              <a:buNone/>
              <a:defRPr>
                <a:solidFill>
                  <a:srgbClr val="8A9ABD"/>
                </a:solidFill>
              </a:defRPr>
            </a:lvl8pPr>
            <a:lvl9pPr lvl="8" algn="ctr">
              <a:spcBef>
                <a:spcPts val="400"/>
              </a:spcBef>
              <a:spcAft>
                <a:spcPts val="0"/>
              </a:spcAft>
              <a:buClr>
                <a:srgbClr val="8A9ABD"/>
              </a:buClr>
              <a:buSzPts val="2000"/>
              <a:buNone/>
              <a:defRPr>
                <a:solidFill>
                  <a:srgbClr val="8A9ABD"/>
                </a:solidFill>
              </a:defRPr>
            </a:lvl9pPr>
          </a:lstStyle>
          <a:p>
            <a:endParaRPr/>
          </a:p>
        </p:txBody>
      </p:sp>
      <p:sp>
        <p:nvSpPr>
          <p:cNvPr id="35" name="Google Shape;35;p2"/>
          <p:cNvSpPr txBox="1">
            <a:spLocks noGrp="1"/>
          </p:cNvSpPr>
          <p:nvPr>
            <p:ph type="body" idx="2"/>
          </p:nvPr>
        </p:nvSpPr>
        <p:spPr>
          <a:xfrm>
            <a:off x="510821" y="3618107"/>
            <a:ext cx="6447193" cy="285093"/>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600"/>
              <a:buFont typeface="Arial"/>
              <a:buNone/>
              <a:defRPr sz="1600" b="0" i="0">
                <a:solidFill>
                  <a:schemeClr val="accent1"/>
                </a:solidFill>
                <a:latin typeface="Arial"/>
                <a:ea typeface="Arial"/>
                <a:cs typeface="Arial"/>
                <a:sym typeface="Arial"/>
              </a:defRPr>
            </a:lvl1pPr>
            <a:lvl2pPr marL="914400" lvl="1" indent="-228600" algn="l">
              <a:spcBef>
                <a:spcPts val="300"/>
              </a:spcBef>
              <a:spcAft>
                <a:spcPts val="0"/>
              </a:spcAft>
              <a:buSzPts val="1540"/>
              <a:buFont typeface="Arial"/>
              <a:buNone/>
              <a:defRPr sz="1400">
                <a:solidFill>
                  <a:schemeClr val="lt2"/>
                </a:solidFill>
                <a:latin typeface="Arial"/>
                <a:ea typeface="Arial"/>
                <a:cs typeface="Arial"/>
                <a:sym typeface="Arial"/>
              </a:defRPr>
            </a:lvl2pPr>
            <a:lvl3pPr marL="1371600" marR="0" lvl="2" indent="-228600" algn="l">
              <a:lnSpc>
                <a:spcPct val="95000"/>
              </a:lnSpc>
              <a:spcBef>
                <a:spcPts val="300"/>
              </a:spcBef>
              <a:spcAft>
                <a:spcPts val="0"/>
              </a:spcAft>
              <a:buClr>
                <a:srgbClr val="BFBFBF"/>
              </a:buClr>
              <a:buSzPts val="1400"/>
              <a:buFont typeface="Arial"/>
              <a:buNone/>
              <a:defRPr sz="1400">
                <a:solidFill>
                  <a:schemeClr val="lt2"/>
                </a:solidFill>
                <a:latin typeface="Arial"/>
                <a:ea typeface="Arial"/>
                <a:cs typeface="Arial"/>
                <a:sym typeface="Arial"/>
              </a:defRPr>
            </a:lvl3pPr>
            <a:lvl4pPr marL="1828800" lvl="3" indent="-285750" algn="l">
              <a:spcBef>
                <a:spcPts val="0"/>
              </a:spcBef>
              <a:spcAft>
                <a:spcPts val="0"/>
              </a:spcAft>
              <a:buSzPts val="900"/>
              <a:buChar char="•"/>
              <a:defRPr sz="900">
                <a:solidFill>
                  <a:schemeClr val="lt1"/>
                </a:solidFill>
                <a:latin typeface="Arial"/>
                <a:ea typeface="Arial"/>
                <a:cs typeface="Arial"/>
                <a:sym typeface="Arial"/>
              </a:defRPr>
            </a:lvl4pPr>
            <a:lvl5pPr marL="2286000" lvl="4" indent="-228600" algn="l">
              <a:spcBef>
                <a:spcPts val="200"/>
              </a:spcBef>
              <a:spcAft>
                <a:spcPts val="0"/>
              </a:spcAft>
              <a:buSzPts val="1400"/>
              <a:buNone/>
              <a:defRPr sz="9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2"/>
          <p:cNvSpPr txBox="1">
            <a:spLocks noGrp="1"/>
          </p:cNvSpPr>
          <p:nvPr>
            <p:ph type="body" idx="3"/>
          </p:nvPr>
        </p:nvSpPr>
        <p:spPr>
          <a:xfrm>
            <a:off x="510821" y="3364442"/>
            <a:ext cx="6447192" cy="247406"/>
          </a:xfrm>
          <a:prstGeom prst="rect">
            <a:avLst/>
          </a:prstGeom>
          <a:noFill/>
          <a:ln>
            <a:noFill/>
          </a:ln>
        </p:spPr>
        <p:txBody>
          <a:bodyPr spcFirstLastPara="1" wrap="square" lIns="0" tIns="0" rIns="0" bIns="0" anchor="t" anchorCtr="0"/>
          <a:lstStyle>
            <a:lvl1pPr marL="457200" lvl="0" indent="-228600" algn="l">
              <a:lnSpc>
                <a:spcPct val="95000"/>
              </a:lnSpc>
              <a:spcBef>
                <a:spcPts val="0"/>
              </a:spcBef>
              <a:spcAft>
                <a:spcPts val="0"/>
              </a:spcAft>
              <a:buSzPts val="1600"/>
              <a:buNone/>
              <a:defRPr sz="1600" b="1">
                <a:solidFill>
                  <a:schemeClr val="accent1"/>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7" name="Google Shape;37;p2" descr="pasted-image.pdf"/>
          <p:cNvPicPr preferRelativeResize="0"/>
          <p:nvPr/>
        </p:nvPicPr>
        <p:blipFill rotWithShape="1">
          <a:blip r:embed="rId5">
            <a:alphaModFix/>
          </a:blip>
          <a:srcRect/>
          <a:stretch/>
        </p:blipFill>
        <p:spPr>
          <a:xfrm>
            <a:off x="501090" y="490789"/>
            <a:ext cx="1048823" cy="734309"/>
          </a:xfrm>
          <a:prstGeom prst="rect">
            <a:avLst/>
          </a:prstGeom>
          <a:noFill/>
          <a:ln>
            <a:noFill/>
          </a:ln>
        </p:spPr>
      </p:pic>
      <p:grpSp>
        <p:nvGrpSpPr>
          <p:cNvPr id="38" name="Google Shape;38;p2"/>
          <p:cNvGrpSpPr/>
          <p:nvPr/>
        </p:nvGrpSpPr>
        <p:grpSpPr>
          <a:xfrm>
            <a:off x="729765" y="5069119"/>
            <a:ext cx="2172551" cy="2213858"/>
            <a:chOff x="1028459" y="5082986"/>
            <a:chExt cx="1928871" cy="1965545"/>
          </a:xfrm>
        </p:grpSpPr>
        <p:pic>
          <p:nvPicPr>
            <p:cNvPr id="39" name="Google Shape;39;p2"/>
            <p:cNvPicPr preferRelativeResize="0"/>
            <p:nvPr/>
          </p:nvPicPr>
          <p:blipFill rotWithShape="1">
            <a:blip r:embed="rId3">
              <a:alphaModFix amt="54000"/>
            </a:blip>
            <a:srcRect/>
            <a:stretch/>
          </p:blipFill>
          <p:spPr>
            <a:xfrm>
              <a:off x="1028459" y="6051358"/>
              <a:ext cx="1573171" cy="997173"/>
            </a:xfrm>
            <a:prstGeom prst="rect">
              <a:avLst/>
            </a:prstGeom>
            <a:noFill/>
            <a:ln>
              <a:noFill/>
            </a:ln>
          </p:spPr>
        </p:pic>
        <p:pic>
          <p:nvPicPr>
            <p:cNvPr id="40" name="Google Shape;40;p2"/>
            <p:cNvPicPr preferRelativeResize="0"/>
            <p:nvPr/>
          </p:nvPicPr>
          <p:blipFill rotWithShape="1">
            <a:blip r:embed="rId3">
              <a:alphaModFix amt="54000"/>
            </a:blip>
            <a:srcRect/>
            <a:stretch/>
          </p:blipFill>
          <p:spPr>
            <a:xfrm>
              <a:off x="1623932" y="6354848"/>
              <a:ext cx="1333398" cy="433716"/>
            </a:xfrm>
            <a:prstGeom prst="rect">
              <a:avLst/>
            </a:prstGeom>
            <a:noFill/>
            <a:ln>
              <a:noFill/>
            </a:ln>
          </p:spPr>
        </p:pic>
        <p:pic>
          <p:nvPicPr>
            <p:cNvPr id="41" name="Google Shape;41;p2"/>
            <p:cNvPicPr preferRelativeResize="0"/>
            <p:nvPr/>
          </p:nvPicPr>
          <p:blipFill rotWithShape="1">
            <a:blip r:embed="rId6">
              <a:alphaModFix/>
            </a:blip>
            <a:srcRect/>
            <a:stretch/>
          </p:blipFill>
          <p:spPr>
            <a:xfrm>
              <a:off x="1685783" y="5082986"/>
              <a:ext cx="919439" cy="1532392"/>
            </a:xfrm>
            <a:prstGeom prst="rect">
              <a:avLst/>
            </a:prstGeom>
            <a:noFill/>
            <a:ln>
              <a:noFill/>
            </a:ln>
          </p:spPr>
        </p:pic>
      </p:grpSp>
      <p:pic>
        <p:nvPicPr>
          <p:cNvPr id="42" name="Google Shape;42;p2"/>
          <p:cNvPicPr preferRelativeResize="0"/>
          <p:nvPr/>
        </p:nvPicPr>
        <p:blipFill rotWithShape="1">
          <a:blip r:embed="rId3">
            <a:alphaModFix amt="54000"/>
          </a:blip>
          <a:srcRect/>
          <a:stretch/>
        </p:blipFill>
        <p:spPr>
          <a:xfrm>
            <a:off x="2359679" y="6074904"/>
            <a:ext cx="1501850" cy="488509"/>
          </a:xfrm>
          <a:prstGeom prst="rect">
            <a:avLst/>
          </a:prstGeom>
          <a:noFill/>
          <a:ln>
            <a:noFill/>
          </a:ln>
        </p:spPr>
      </p:pic>
      <p:pic>
        <p:nvPicPr>
          <p:cNvPr id="43" name="Google Shape;43;p2"/>
          <p:cNvPicPr preferRelativeResize="0"/>
          <p:nvPr/>
        </p:nvPicPr>
        <p:blipFill rotWithShape="1">
          <a:blip r:embed="rId3">
            <a:alphaModFix amt="22000"/>
          </a:blip>
          <a:srcRect/>
          <a:stretch/>
        </p:blipFill>
        <p:spPr>
          <a:xfrm>
            <a:off x="-120557" y="5752086"/>
            <a:ext cx="1501850" cy="488509"/>
          </a:xfrm>
          <a:prstGeom prst="rect">
            <a:avLst/>
          </a:prstGeom>
          <a:noFill/>
          <a:ln>
            <a:noFill/>
          </a:ln>
          <a:effectLst>
            <a:outerShdw blurRad="50800" dist="50800" dir="5400000" algn="ctr" rotWithShape="0">
              <a:srgbClr val="000000">
                <a:alpha val="9803"/>
              </a:srgbClr>
            </a:outerShdw>
          </a:effectLst>
        </p:spPr>
      </p:pic>
      <p:pic>
        <p:nvPicPr>
          <p:cNvPr id="44" name="Google Shape;44;p2" descr="Cloud-the-Goat---Grazing.png"/>
          <p:cNvPicPr preferRelativeResize="0"/>
          <p:nvPr/>
        </p:nvPicPr>
        <p:blipFill rotWithShape="1">
          <a:blip r:embed="rId7">
            <a:alphaModFix/>
          </a:blip>
          <a:srcRect/>
          <a:stretch/>
        </p:blipFill>
        <p:spPr>
          <a:xfrm flipH="1">
            <a:off x="491792" y="5701216"/>
            <a:ext cx="460552" cy="372164"/>
          </a:xfrm>
          <a:prstGeom prst="rect">
            <a:avLst/>
          </a:prstGeom>
          <a:noFill/>
          <a:ln>
            <a:noFill/>
          </a:ln>
        </p:spPr>
      </p:pic>
      <p:pic>
        <p:nvPicPr>
          <p:cNvPr id="45" name="Google Shape;45;p2"/>
          <p:cNvPicPr preferRelativeResize="0"/>
          <p:nvPr/>
        </p:nvPicPr>
        <p:blipFill rotWithShape="1">
          <a:blip r:embed="rId3">
            <a:alphaModFix amt="22000"/>
          </a:blip>
          <a:srcRect/>
          <a:stretch/>
        </p:blipFill>
        <p:spPr>
          <a:xfrm>
            <a:off x="2268541" y="6200090"/>
            <a:ext cx="1501850" cy="488509"/>
          </a:xfrm>
          <a:prstGeom prst="rect">
            <a:avLst/>
          </a:prstGeom>
          <a:noFill/>
          <a:ln>
            <a:noFill/>
          </a:ln>
          <a:effectLst>
            <a:outerShdw blurRad="50800" dist="50800" dir="5400000" algn="ctr" rotWithShape="0">
              <a:srgbClr val="000000">
                <a:alpha val="9803"/>
              </a:srgbClr>
            </a:outerShdw>
          </a:effectLst>
        </p:spPr>
      </p:pic>
      <p:pic>
        <p:nvPicPr>
          <p:cNvPr id="46" name="Google Shape;46;p2"/>
          <p:cNvPicPr preferRelativeResize="0"/>
          <p:nvPr/>
        </p:nvPicPr>
        <p:blipFill rotWithShape="1">
          <a:blip r:embed="rId3">
            <a:alphaModFix amt="54000"/>
          </a:blip>
          <a:srcRect/>
          <a:stretch/>
        </p:blipFill>
        <p:spPr>
          <a:xfrm rot="-180000">
            <a:off x="2324847" y="6184813"/>
            <a:ext cx="1501850" cy="488509"/>
          </a:xfrm>
          <a:prstGeom prst="rect">
            <a:avLst/>
          </a:prstGeom>
          <a:noFill/>
          <a:ln>
            <a:noFill/>
          </a:ln>
        </p:spPr>
      </p:pic>
      <p:pic>
        <p:nvPicPr>
          <p:cNvPr id="47" name="Google Shape;47;p2"/>
          <p:cNvPicPr preferRelativeResize="0"/>
          <p:nvPr/>
        </p:nvPicPr>
        <p:blipFill rotWithShape="1">
          <a:blip r:embed="rId8">
            <a:alphaModFix/>
          </a:blip>
          <a:srcRect/>
          <a:stretch/>
        </p:blipFill>
        <p:spPr>
          <a:xfrm>
            <a:off x="2683401" y="5568395"/>
            <a:ext cx="684062" cy="921996"/>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_ B">
  <p:cSld name="Title Slide_ B">
    <p:bg>
      <p:bgPr>
        <a:solidFill>
          <a:srgbClr val="178BD1"/>
        </a:solidFill>
        <a:effectLst/>
      </p:bgPr>
    </p:bg>
    <p:spTree>
      <p:nvGrpSpPr>
        <p:cNvPr id="1" name="Shape 119"/>
        <p:cNvGrpSpPr/>
        <p:nvPr/>
      </p:nvGrpSpPr>
      <p:grpSpPr>
        <a:xfrm>
          <a:off x="0" y="0"/>
          <a:ext cx="0" cy="0"/>
          <a:chOff x="0" y="0"/>
          <a:chExt cx="0" cy="0"/>
        </a:xfrm>
      </p:grpSpPr>
      <p:pic>
        <p:nvPicPr>
          <p:cNvPr id="120" name="Google Shape;120;p13"/>
          <p:cNvPicPr preferRelativeResize="0"/>
          <p:nvPr/>
        </p:nvPicPr>
        <p:blipFill rotWithShape="1">
          <a:blip r:embed="rId2">
            <a:alphaModFix/>
          </a:blip>
          <a:srcRect/>
          <a:stretch/>
        </p:blipFill>
        <p:spPr>
          <a:xfrm>
            <a:off x="0" y="893"/>
            <a:ext cx="12188824" cy="6856214"/>
          </a:xfrm>
          <a:prstGeom prst="rect">
            <a:avLst/>
          </a:prstGeom>
          <a:noFill/>
          <a:ln>
            <a:noFill/>
          </a:ln>
        </p:spPr>
      </p:pic>
      <p:sp>
        <p:nvSpPr>
          <p:cNvPr id="121" name="Google Shape;121;p13"/>
          <p:cNvSpPr txBox="1">
            <a:spLocks noGrp="1"/>
          </p:cNvSpPr>
          <p:nvPr>
            <p:ph type="ctrTitle"/>
          </p:nvPr>
        </p:nvSpPr>
        <p:spPr>
          <a:xfrm>
            <a:off x="500042" y="1222803"/>
            <a:ext cx="8788525" cy="1298448"/>
          </a:xfrm>
          <a:prstGeom prst="rect">
            <a:avLst/>
          </a:prstGeom>
          <a:noFill/>
          <a:ln>
            <a:noFill/>
          </a:ln>
        </p:spPr>
        <p:txBody>
          <a:bodyPr spcFirstLastPara="1" wrap="square" lIns="0" tIns="0" rIns="0" bIns="0" anchor="b" anchorCtr="0"/>
          <a:lstStyle>
            <a:lvl1pPr lvl="0" algn="l">
              <a:lnSpc>
                <a:spcPct val="90000"/>
              </a:lnSpc>
              <a:spcBef>
                <a:spcPts val="0"/>
              </a:spcBef>
              <a:spcAft>
                <a:spcPts val="0"/>
              </a:spcAft>
              <a:buSzPts val="1400"/>
              <a:buNone/>
              <a:defRPr sz="30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3"/>
          <p:cNvSpPr txBox="1">
            <a:spLocks noGrp="1"/>
          </p:cNvSpPr>
          <p:nvPr>
            <p:ph type="subTitle" idx="1"/>
          </p:nvPr>
        </p:nvSpPr>
        <p:spPr>
          <a:xfrm>
            <a:off x="510821" y="2544697"/>
            <a:ext cx="8773856" cy="476932"/>
          </a:xfrm>
          <a:prstGeom prst="rect">
            <a:avLst/>
          </a:prstGeom>
          <a:noFill/>
          <a:ln>
            <a:noFill/>
          </a:ln>
        </p:spPr>
        <p:txBody>
          <a:bodyPr spcFirstLastPara="1" wrap="square" lIns="0" tIns="0" rIns="0" bIns="0" anchor="t" anchorCtr="0"/>
          <a:lstStyle>
            <a:lvl1pPr lvl="0" algn="l">
              <a:lnSpc>
                <a:spcPct val="95000"/>
              </a:lnSpc>
              <a:spcBef>
                <a:spcPts val="0"/>
              </a:spcBef>
              <a:spcAft>
                <a:spcPts val="0"/>
              </a:spcAft>
              <a:buSzPts val="2200"/>
              <a:buNone/>
              <a:defRPr sz="2200" b="0" i="0">
                <a:solidFill>
                  <a:schemeClr val="accent1"/>
                </a:solidFill>
                <a:latin typeface="Arial"/>
                <a:ea typeface="Arial"/>
                <a:cs typeface="Arial"/>
                <a:sym typeface="Arial"/>
              </a:defRPr>
            </a:lvl1pPr>
            <a:lvl2pPr lvl="1" algn="ctr">
              <a:spcBef>
                <a:spcPts val="200"/>
              </a:spcBef>
              <a:spcAft>
                <a:spcPts val="0"/>
              </a:spcAft>
              <a:buSzPts val="1800"/>
              <a:buNone/>
              <a:defRPr>
                <a:solidFill>
                  <a:srgbClr val="8A9ABD"/>
                </a:solidFill>
              </a:defRPr>
            </a:lvl2pPr>
            <a:lvl3pPr lvl="2" algn="ctr">
              <a:spcBef>
                <a:spcPts val="600"/>
              </a:spcBef>
              <a:spcAft>
                <a:spcPts val="0"/>
              </a:spcAft>
              <a:buSzPts val="1600"/>
              <a:buNone/>
              <a:defRPr>
                <a:solidFill>
                  <a:srgbClr val="8A9ABD"/>
                </a:solidFill>
              </a:defRPr>
            </a:lvl3pPr>
            <a:lvl4pPr lvl="3" algn="ctr">
              <a:spcBef>
                <a:spcPts val="600"/>
              </a:spcBef>
              <a:spcAft>
                <a:spcPts val="0"/>
              </a:spcAft>
              <a:buSzPts val="1400"/>
              <a:buNone/>
              <a:defRPr>
                <a:solidFill>
                  <a:srgbClr val="8A9ABD"/>
                </a:solidFill>
              </a:defRPr>
            </a:lvl4pPr>
            <a:lvl5pPr lvl="4" algn="ctr">
              <a:spcBef>
                <a:spcPts val="600"/>
              </a:spcBef>
              <a:spcAft>
                <a:spcPts val="0"/>
              </a:spcAft>
              <a:buSzPts val="2000"/>
              <a:buNone/>
              <a:defRPr>
                <a:solidFill>
                  <a:srgbClr val="8A9ABD"/>
                </a:solidFill>
              </a:defRPr>
            </a:lvl5pPr>
            <a:lvl6pPr lvl="5" algn="ctr">
              <a:spcBef>
                <a:spcPts val="600"/>
              </a:spcBef>
              <a:spcAft>
                <a:spcPts val="0"/>
              </a:spcAft>
              <a:buClr>
                <a:srgbClr val="8A9ABD"/>
              </a:buClr>
              <a:buSzPts val="2000"/>
              <a:buNone/>
              <a:defRPr>
                <a:solidFill>
                  <a:srgbClr val="8A9ABD"/>
                </a:solidFill>
              </a:defRPr>
            </a:lvl6pPr>
            <a:lvl7pPr lvl="6" algn="ctr">
              <a:spcBef>
                <a:spcPts val="400"/>
              </a:spcBef>
              <a:spcAft>
                <a:spcPts val="0"/>
              </a:spcAft>
              <a:buClr>
                <a:srgbClr val="8A9ABD"/>
              </a:buClr>
              <a:buSzPts val="2000"/>
              <a:buNone/>
              <a:defRPr>
                <a:solidFill>
                  <a:srgbClr val="8A9ABD"/>
                </a:solidFill>
              </a:defRPr>
            </a:lvl7pPr>
            <a:lvl8pPr lvl="7" algn="ctr">
              <a:spcBef>
                <a:spcPts val="400"/>
              </a:spcBef>
              <a:spcAft>
                <a:spcPts val="0"/>
              </a:spcAft>
              <a:buClr>
                <a:srgbClr val="8A9ABD"/>
              </a:buClr>
              <a:buSzPts val="2000"/>
              <a:buNone/>
              <a:defRPr>
                <a:solidFill>
                  <a:srgbClr val="8A9ABD"/>
                </a:solidFill>
              </a:defRPr>
            </a:lvl8pPr>
            <a:lvl9pPr lvl="8" algn="ctr">
              <a:spcBef>
                <a:spcPts val="400"/>
              </a:spcBef>
              <a:spcAft>
                <a:spcPts val="0"/>
              </a:spcAft>
              <a:buClr>
                <a:srgbClr val="8A9ABD"/>
              </a:buClr>
              <a:buSzPts val="2000"/>
              <a:buNone/>
              <a:defRPr>
                <a:solidFill>
                  <a:srgbClr val="8A9ABD"/>
                </a:solidFill>
              </a:defRPr>
            </a:lvl9pPr>
          </a:lstStyle>
          <a:p>
            <a:endParaRPr/>
          </a:p>
        </p:txBody>
      </p:sp>
      <p:sp>
        <p:nvSpPr>
          <p:cNvPr id="123" name="Google Shape;123;p13"/>
          <p:cNvSpPr txBox="1">
            <a:spLocks noGrp="1"/>
          </p:cNvSpPr>
          <p:nvPr>
            <p:ph type="body" idx="2"/>
          </p:nvPr>
        </p:nvSpPr>
        <p:spPr>
          <a:xfrm>
            <a:off x="510821" y="3701237"/>
            <a:ext cx="6447193" cy="285093"/>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600"/>
              <a:buFont typeface="Arial"/>
              <a:buNone/>
              <a:defRPr sz="1600" b="0" i="0">
                <a:solidFill>
                  <a:schemeClr val="accent1"/>
                </a:solidFill>
                <a:latin typeface="Arial"/>
                <a:ea typeface="Arial"/>
                <a:cs typeface="Arial"/>
                <a:sym typeface="Arial"/>
              </a:defRPr>
            </a:lvl1pPr>
            <a:lvl2pPr marL="914400" lvl="1" indent="-228600" algn="l">
              <a:spcBef>
                <a:spcPts val="300"/>
              </a:spcBef>
              <a:spcAft>
                <a:spcPts val="0"/>
              </a:spcAft>
              <a:buSzPts val="1540"/>
              <a:buFont typeface="Arial"/>
              <a:buNone/>
              <a:defRPr sz="1400">
                <a:solidFill>
                  <a:schemeClr val="lt2"/>
                </a:solidFill>
                <a:latin typeface="Arial"/>
                <a:ea typeface="Arial"/>
                <a:cs typeface="Arial"/>
                <a:sym typeface="Arial"/>
              </a:defRPr>
            </a:lvl2pPr>
            <a:lvl3pPr marL="1371600" marR="0" lvl="2" indent="-228600" algn="l">
              <a:lnSpc>
                <a:spcPct val="95000"/>
              </a:lnSpc>
              <a:spcBef>
                <a:spcPts val="300"/>
              </a:spcBef>
              <a:spcAft>
                <a:spcPts val="0"/>
              </a:spcAft>
              <a:buClr>
                <a:srgbClr val="BFBFBF"/>
              </a:buClr>
              <a:buSzPts val="1400"/>
              <a:buFont typeface="Arial"/>
              <a:buNone/>
              <a:defRPr sz="1400">
                <a:solidFill>
                  <a:schemeClr val="lt2"/>
                </a:solidFill>
                <a:latin typeface="Arial"/>
                <a:ea typeface="Arial"/>
                <a:cs typeface="Arial"/>
                <a:sym typeface="Arial"/>
              </a:defRPr>
            </a:lvl3pPr>
            <a:lvl4pPr marL="1828800" lvl="3" indent="-285750" algn="l">
              <a:spcBef>
                <a:spcPts val="0"/>
              </a:spcBef>
              <a:spcAft>
                <a:spcPts val="0"/>
              </a:spcAft>
              <a:buSzPts val="900"/>
              <a:buChar char="•"/>
              <a:defRPr sz="900">
                <a:solidFill>
                  <a:schemeClr val="lt1"/>
                </a:solidFill>
                <a:latin typeface="Arial"/>
                <a:ea typeface="Arial"/>
                <a:cs typeface="Arial"/>
                <a:sym typeface="Arial"/>
              </a:defRPr>
            </a:lvl4pPr>
            <a:lvl5pPr marL="2286000" lvl="4" indent="-228600" algn="l">
              <a:spcBef>
                <a:spcPts val="200"/>
              </a:spcBef>
              <a:spcAft>
                <a:spcPts val="0"/>
              </a:spcAft>
              <a:buSzPts val="1400"/>
              <a:buNone/>
              <a:defRPr sz="9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13"/>
          <p:cNvSpPr txBox="1">
            <a:spLocks noGrp="1"/>
          </p:cNvSpPr>
          <p:nvPr>
            <p:ph type="body" idx="3"/>
          </p:nvPr>
        </p:nvSpPr>
        <p:spPr>
          <a:xfrm>
            <a:off x="510821" y="3447572"/>
            <a:ext cx="6447192" cy="247406"/>
          </a:xfrm>
          <a:prstGeom prst="rect">
            <a:avLst/>
          </a:prstGeom>
          <a:noFill/>
          <a:ln>
            <a:noFill/>
          </a:ln>
        </p:spPr>
        <p:txBody>
          <a:bodyPr spcFirstLastPara="1" wrap="square" lIns="0" tIns="0" rIns="0" bIns="0" anchor="t" anchorCtr="0"/>
          <a:lstStyle>
            <a:lvl1pPr marL="457200" lvl="0" indent="-228600" algn="l">
              <a:lnSpc>
                <a:spcPct val="95000"/>
              </a:lnSpc>
              <a:spcBef>
                <a:spcPts val="0"/>
              </a:spcBef>
              <a:spcAft>
                <a:spcPts val="0"/>
              </a:spcAft>
              <a:buSzPts val="1600"/>
              <a:buNone/>
              <a:defRPr sz="1600" b="1">
                <a:solidFill>
                  <a:schemeClr val="accent1"/>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5" name="Google Shape;125;p13" descr="pasted-image.pdf"/>
          <p:cNvPicPr preferRelativeResize="0"/>
          <p:nvPr/>
        </p:nvPicPr>
        <p:blipFill rotWithShape="1">
          <a:blip r:embed="rId3">
            <a:alphaModFix/>
          </a:blip>
          <a:srcRect/>
          <a:stretch/>
        </p:blipFill>
        <p:spPr>
          <a:xfrm>
            <a:off x="501090" y="490789"/>
            <a:ext cx="1048823" cy="734309"/>
          </a:xfrm>
          <a:prstGeom prst="rect">
            <a:avLst/>
          </a:prstGeom>
          <a:noFill/>
          <a:ln>
            <a:noFill/>
          </a:ln>
        </p:spPr>
      </p:pic>
      <p:pic>
        <p:nvPicPr>
          <p:cNvPr id="126" name="Google Shape;126;p13"/>
          <p:cNvPicPr preferRelativeResize="0"/>
          <p:nvPr/>
        </p:nvPicPr>
        <p:blipFill rotWithShape="1">
          <a:blip r:embed="rId4">
            <a:alphaModFix amt="54000"/>
          </a:blip>
          <a:srcRect/>
          <a:stretch/>
        </p:blipFill>
        <p:spPr>
          <a:xfrm>
            <a:off x="2960922" y="6367425"/>
            <a:ext cx="1333398" cy="433716"/>
          </a:xfrm>
          <a:prstGeom prst="rect">
            <a:avLst/>
          </a:prstGeom>
          <a:noFill/>
          <a:ln>
            <a:noFill/>
          </a:ln>
        </p:spPr>
      </p:pic>
      <p:grpSp>
        <p:nvGrpSpPr>
          <p:cNvPr id="127" name="Google Shape;127;p13"/>
          <p:cNvGrpSpPr/>
          <p:nvPr/>
        </p:nvGrpSpPr>
        <p:grpSpPr>
          <a:xfrm>
            <a:off x="729765" y="5069121"/>
            <a:ext cx="2172551" cy="2213857"/>
            <a:chOff x="1028459" y="5082987"/>
            <a:chExt cx="1928871" cy="1965544"/>
          </a:xfrm>
        </p:grpSpPr>
        <p:pic>
          <p:nvPicPr>
            <p:cNvPr id="128" name="Google Shape;128;p13"/>
            <p:cNvPicPr preferRelativeResize="0"/>
            <p:nvPr/>
          </p:nvPicPr>
          <p:blipFill rotWithShape="1">
            <a:blip r:embed="rId4">
              <a:alphaModFix amt="54000"/>
            </a:blip>
            <a:srcRect/>
            <a:stretch/>
          </p:blipFill>
          <p:spPr>
            <a:xfrm>
              <a:off x="1028459" y="6051358"/>
              <a:ext cx="1573171" cy="997173"/>
            </a:xfrm>
            <a:prstGeom prst="rect">
              <a:avLst/>
            </a:prstGeom>
            <a:noFill/>
            <a:ln>
              <a:noFill/>
            </a:ln>
          </p:spPr>
        </p:pic>
        <p:pic>
          <p:nvPicPr>
            <p:cNvPr id="129" name="Google Shape;129;p13"/>
            <p:cNvPicPr preferRelativeResize="0"/>
            <p:nvPr/>
          </p:nvPicPr>
          <p:blipFill rotWithShape="1">
            <a:blip r:embed="rId4">
              <a:alphaModFix amt="54000"/>
            </a:blip>
            <a:srcRect/>
            <a:stretch/>
          </p:blipFill>
          <p:spPr>
            <a:xfrm>
              <a:off x="1623932" y="6354848"/>
              <a:ext cx="1333398" cy="433716"/>
            </a:xfrm>
            <a:prstGeom prst="rect">
              <a:avLst/>
            </a:prstGeom>
            <a:noFill/>
            <a:ln>
              <a:noFill/>
            </a:ln>
          </p:spPr>
        </p:pic>
        <p:pic>
          <p:nvPicPr>
            <p:cNvPr id="130" name="Google Shape;130;p13"/>
            <p:cNvPicPr preferRelativeResize="0"/>
            <p:nvPr/>
          </p:nvPicPr>
          <p:blipFill rotWithShape="1">
            <a:blip r:embed="rId5">
              <a:alphaModFix/>
            </a:blip>
            <a:srcRect/>
            <a:stretch/>
          </p:blipFill>
          <p:spPr>
            <a:xfrm>
              <a:off x="1685783" y="5082987"/>
              <a:ext cx="919439" cy="1532392"/>
            </a:xfrm>
            <a:prstGeom prst="rect">
              <a:avLst/>
            </a:prstGeom>
            <a:noFill/>
            <a:ln>
              <a:noFill/>
            </a:ln>
          </p:spPr>
        </p:pic>
      </p:grpSp>
      <p:pic>
        <p:nvPicPr>
          <p:cNvPr id="131" name="Google Shape;131;p13"/>
          <p:cNvPicPr preferRelativeResize="0"/>
          <p:nvPr/>
        </p:nvPicPr>
        <p:blipFill rotWithShape="1">
          <a:blip r:embed="rId6">
            <a:alphaModFix amt="55000"/>
          </a:blip>
          <a:srcRect l="31513" r="42321" b="57150"/>
          <a:stretch/>
        </p:blipFill>
        <p:spPr>
          <a:xfrm rot="10800000" flipH="1">
            <a:off x="8464062" y="0"/>
            <a:ext cx="3724763" cy="740206"/>
          </a:xfrm>
          <a:prstGeom prst="rect">
            <a:avLst/>
          </a:prstGeom>
          <a:noFill/>
          <a:ln>
            <a:noFill/>
          </a:ln>
        </p:spPr>
      </p:pic>
      <p:pic>
        <p:nvPicPr>
          <p:cNvPr id="132" name="Google Shape;132;p13"/>
          <p:cNvPicPr preferRelativeResize="0"/>
          <p:nvPr/>
        </p:nvPicPr>
        <p:blipFill rotWithShape="1">
          <a:blip r:embed="rId4">
            <a:alphaModFix amt="54000"/>
          </a:blip>
          <a:srcRect/>
          <a:stretch/>
        </p:blipFill>
        <p:spPr>
          <a:xfrm>
            <a:off x="2359679" y="6074904"/>
            <a:ext cx="1501850" cy="488509"/>
          </a:xfrm>
          <a:prstGeom prst="rect">
            <a:avLst/>
          </a:prstGeom>
          <a:noFill/>
          <a:ln>
            <a:noFill/>
          </a:ln>
        </p:spPr>
      </p:pic>
      <p:pic>
        <p:nvPicPr>
          <p:cNvPr id="133" name="Google Shape;133;p13"/>
          <p:cNvPicPr preferRelativeResize="0"/>
          <p:nvPr/>
        </p:nvPicPr>
        <p:blipFill rotWithShape="1">
          <a:blip r:embed="rId4">
            <a:alphaModFix amt="54000"/>
          </a:blip>
          <a:srcRect/>
          <a:stretch/>
        </p:blipFill>
        <p:spPr>
          <a:xfrm>
            <a:off x="2290014" y="6169536"/>
            <a:ext cx="1501850" cy="488509"/>
          </a:xfrm>
          <a:prstGeom prst="rect">
            <a:avLst/>
          </a:prstGeom>
          <a:noFill/>
          <a:ln>
            <a:noFill/>
          </a:ln>
        </p:spPr>
      </p:pic>
      <p:pic>
        <p:nvPicPr>
          <p:cNvPr id="134" name="Google Shape;134;p13"/>
          <p:cNvPicPr preferRelativeResize="0"/>
          <p:nvPr/>
        </p:nvPicPr>
        <p:blipFill rotWithShape="1">
          <a:blip r:embed="rId7">
            <a:alphaModFix/>
          </a:blip>
          <a:srcRect/>
          <a:stretch/>
        </p:blipFill>
        <p:spPr>
          <a:xfrm>
            <a:off x="2683401" y="5568395"/>
            <a:ext cx="684062" cy="921996"/>
          </a:xfrm>
          <a:prstGeom prst="rect">
            <a:avLst/>
          </a:prstGeom>
          <a:noFill/>
          <a:ln>
            <a:noFill/>
          </a:ln>
        </p:spPr>
      </p:pic>
      <p:pic>
        <p:nvPicPr>
          <p:cNvPr id="135" name="Google Shape;135;p13"/>
          <p:cNvPicPr preferRelativeResize="0"/>
          <p:nvPr/>
        </p:nvPicPr>
        <p:blipFill rotWithShape="1">
          <a:blip r:embed="rId4">
            <a:alphaModFix amt="22000"/>
          </a:blip>
          <a:srcRect/>
          <a:stretch/>
        </p:blipFill>
        <p:spPr>
          <a:xfrm>
            <a:off x="-120557" y="5752086"/>
            <a:ext cx="1501850" cy="488509"/>
          </a:xfrm>
          <a:prstGeom prst="rect">
            <a:avLst/>
          </a:prstGeom>
          <a:noFill/>
          <a:ln>
            <a:noFill/>
          </a:ln>
          <a:effectLst>
            <a:outerShdw blurRad="50800" dist="50800" dir="5400000" algn="ctr" rotWithShape="0">
              <a:srgbClr val="000000">
                <a:alpha val="9803"/>
              </a:srgbClr>
            </a:outerShdw>
          </a:effectLst>
        </p:spPr>
      </p:pic>
      <p:pic>
        <p:nvPicPr>
          <p:cNvPr id="136" name="Google Shape;136;p13" descr="Cloud-the-Goat---Grazing.png"/>
          <p:cNvPicPr preferRelativeResize="0"/>
          <p:nvPr/>
        </p:nvPicPr>
        <p:blipFill rotWithShape="1">
          <a:blip r:embed="rId8">
            <a:alphaModFix/>
          </a:blip>
          <a:srcRect/>
          <a:stretch/>
        </p:blipFill>
        <p:spPr>
          <a:xfrm flipH="1">
            <a:off x="491792" y="5701216"/>
            <a:ext cx="460552" cy="372164"/>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sic - Title Only">
  <p:cSld name="Basic - Title Only">
    <p:spTree>
      <p:nvGrpSpPr>
        <p:cNvPr id="1" name="Shape 137"/>
        <p:cNvGrpSpPr/>
        <p:nvPr/>
      </p:nvGrpSpPr>
      <p:grpSpPr>
        <a:xfrm>
          <a:off x="0" y="0"/>
          <a:ext cx="0" cy="0"/>
          <a:chOff x="0" y="0"/>
          <a:chExt cx="0" cy="0"/>
        </a:xfrm>
      </p:grpSpPr>
      <p:sp>
        <p:nvSpPr>
          <p:cNvPr id="138" name="Google Shape;138;p14"/>
          <p:cNvSpPr txBox="1">
            <a:spLocks noGrp="1"/>
          </p:cNvSpPr>
          <p:nvPr>
            <p:ph type="body" idx="1"/>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9" name="Google Shape;139;p14"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sp>
        <p:nvSpPr>
          <p:cNvPr id="140" name="Google Shape;140;p14"/>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4"/>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5"/>
          <p:cNvSpPr txBox="1">
            <a:spLocks noGrp="1"/>
          </p:cNvSpPr>
          <p:nvPr>
            <p:ph type="body" idx="1"/>
          </p:nvPr>
        </p:nvSpPr>
        <p:spPr>
          <a:xfrm>
            <a:off x="571500" y="1764285"/>
            <a:ext cx="5303520" cy="422376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5" name="Google Shape;145;p15"/>
          <p:cNvSpPr txBox="1">
            <a:spLocks noGrp="1"/>
          </p:cNvSpPr>
          <p:nvPr>
            <p:ph type="body" idx="2"/>
          </p:nvPr>
        </p:nvSpPr>
        <p:spPr>
          <a:xfrm>
            <a:off x="6313932" y="1764285"/>
            <a:ext cx="5303520" cy="422376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15"/>
          <p:cNvSpPr txBox="1">
            <a:spLocks noGrp="1"/>
          </p:cNvSpPr>
          <p:nvPr>
            <p:ph type="body" idx="3"/>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15"/>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48" name="Google Shape;148;p15"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6"/>
          <p:cNvSpPr txBox="1">
            <a:spLocks noGrp="1"/>
          </p:cNvSpPr>
          <p:nvPr>
            <p:ph type="body" idx="1"/>
          </p:nvPr>
        </p:nvSpPr>
        <p:spPr>
          <a:xfrm>
            <a:off x="571500" y="1764285"/>
            <a:ext cx="3429000" cy="4223902"/>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16"/>
          <p:cNvSpPr txBox="1">
            <a:spLocks noGrp="1"/>
          </p:cNvSpPr>
          <p:nvPr>
            <p:ph type="body" idx="2"/>
          </p:nvPr>
        </p:nvSpPr>
        <p:spPr>
          <a:xfrm>
            <a:off x="4377367" y="1764002"/>
            <a:ext cx="3429000" cy="4224337"/>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3" name="Google Shape;153;p16"/>
          <p:cNvSpPr txBox="1">
            <a:spLocks noGrp="1"/>
          </p:cNvSpPr>
          <p:nvPr>
            <p:ph type="body" idx="3"/>
          </p:nvPr>
        </p:nvSpPr>
        <p:spPr>
          <a:xfrm>
            <a:off x="8183233" y="1763713"/>
            <a:ext cx="3429000" cy="4224337"/>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4" name="Google Shape;154;p16"/>
          <p:cNvSpPr txBox="1">
            <a:spLocks noGrp="1"/>
          </p:cNvSpPr>
          <p:nvPr>
            <p:ph type="body" idx="4"/>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16"/>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56" name="Google Shape;156;p16"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sic - Mountain Footer Left">
  <p:cSld name="Basic - Mountain Footer Left">
    <p:spTree>
      <p:nvGrpSpPr>
        <p:cNvPr id="1" name="Shape 157"/>
        <p:cNvGrpSpPr/>
        <p:nvPr/>
      </p:nvGrpSpPr>
      <p:grpSpPr>
        <a:xfrm>
          <a:off x="0" y="0"/>
          <a:ext cx="0" cy="0"/>
          <a:chOff x="0" y="0"/>
          <a:chExt cx="0" cy="0"/>
        </a:xfrm>
      </p:grpSpPr>
      <p:pic>
        <p:nvPicPr>
          <p:cNvPr id="158" name="Google Shape;158;p17"/>
          <p:cNvPicPr preferRelativeResize="0"/>
          <p:nvPr/>
        </p:nvPicPr>
        <p:blipFill rotWithShape="1">
          <a:blip r:embed="rId2">
            <a:alphaModFix/>
          </a:blip>
          <a:srcRect/>
          <a:stretch/>
        </p:blipFill>
        <p:spPr>
          <a:xfrm>
            <a:off x="0" y="10218"/>
            <a:ext cx="12192000" cy="6858000"/>
          </a:xfrm>
          <a:prstGeom prst="rect">
            <a:avLst/>
          </a:prstGeom>
          <a:noFill/>
          <a:ln>
            <a:noFill/>
          </a:ln>
        </p:spPr>
      </p:pic>
      <p:sp>
        <p:nvSpPr>
          <p:cNvPr id="159" name="Google Shape;159;p17"/>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7"/>
          <p:cNvSpPr txBox="1">
            <a:spLocks noGrp="1"/>
          </p:cNvSpPr>
          <p:nvPr>
            <p:ph type="body" idx="1"/>
          </p:nvPr>
        </p:nvSpPr>
        <p:spPr>
          <a:xfrm>
            <a:off x="571500" y="1764287"/>
            <a:ext cx="11045952" cy="3214113"/>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17"/>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62" name="Google Shape;162;p17"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163" name="Google Shape;163;p17"/>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bove the Trees">
  <p:cSld name="Above the Trees">
    <p:spTree>
      <p:nvGrpSpPr>
        <p:cNvPr id="1" name="Shape 164"/>
        <p:cNvGrpSpPr/>
        <p:nvPr/>
      </p:nvGrpSpPr>
      <p:grpSpPr>
        <a:xfrm>
          <a:off x="0" y="0"/>
          <a:ext cx="0" cy="0"/>
          <a:chOff x="0" y="0"/>
          <a:chExt cx="0" cy="0"/>
        </a:xfrm>
      </p:grpSpPr>
      <p:pic>
        <p:nvPicPr>
          <p:cNvPr id="165" name="Google Shape;165;p18"/>
          <p:cNvPicPr preferRelativeResize="0"/>
          <p:nvPr/>
        </p:nvPicPr>
        <p:blipFill rotWithShape="1">
          <a:blip r:embed="rId2">
            <a:alphaModFix/>
          </a:blip>
          <a:srcRect/>
          <a:stretch/>
        </p:blipFill>
        <p:spPr>
          <a:xfrm>
            <a:off x="0" y="1824"/>
            <a:ext cx="12188824" cy="6856213"/>
          </a:xfrm>
          <a:prstGeom prst="rect">
            <a:avLst/>
          </a:prstGeom>
          <a:noFill/>
          <a:ln>
            <a:noFill/>
          </a:ln>
        </p:spPr>
      </p:pic>
      <p:sp>
        <p:nvSpPr>
          <p:cNvPr id="166" name="Google Shape;166;p18"/>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8"/>
          <p:cNvSpPr txBox="1">
            <a:spLocks noGrp="1"/>
          </p:cNvSpPr>
          <p:nvPr>
            <p:ph type="body" idx="1"/>
          </p:nvPr>
        </p:nvSpPr>
        <p:spPr>
          <a:xfrm>
            <a:off x="571500" y="1764285"/>
            <a:ext cx="11045952" cy="422376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18"/>
          <p:cNvSpPr txBox="1">
            <a:spLocks noGrp="1"/>
          </p:cNvSpPr>
          <p:nvPr>
            <p:ph type="body" idx="2"/>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 name="Google Shape;169;p18"/>
          <p:cNvSpPr txBox="1">
            <a:spLocks noGrp="1"/>
          </p:cNvSpPr>
          <p:nvPr>
            <p:ph type="ftr" idx="11"/>
          </p:nvPr>
        </p:nvSpPr>
        <p:spPr>
          <a:xfrm>
            <a:off x="5699964"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0" name="Google Shape;170;p18"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othills">
  <p:cSld name="Foothills">
    <p:spTree>
      <p:nvGrpSpPr>
        <p:cNvPr id="1" name="Shape 171"/>
        <p:cNvGrpSpPr/>
        <p:nvPr/>
      </p:nvGrpSpPr>
      <p:grpSpPr>
        <a:xfrm>
          <a:off x="0" y="0"/>
          <a:ext cx="0" cy="0"/>
          <a:chOff x="0" y="0"/>
          <a:chExt cx="0" cy="0"/>
        </a:xfrm>
      </p:grpSpPr>
      <p:pic>
        <p:nvPicPr>
          <p:cNvPr id="172" name="Google Shape;172;p1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3" name="Google Shape;173;p19"/>
          <p:cNvPicPr preferRelativeResize="0"/>
          <p:nvPr/>
        </p:nvPicPr>
        <p:blipFill rotWithShape="1">
          <a:blip r:embed="rId3">
            <a:alphaModFix/>
          </a:blip>
          <a:srcRect/>
          <a:stretch/>
        </p:blipFill>
        <p:spPr>
          <a:xfrm>
            <a:off x="0" y="10218"/>
            <a:ext cx="12192000" cy="6858000"/>
          </a:xfrm>
          <a:prstGeom prst="rect">
            <a:avLst/>
          </a:prstGeom>
          <a:noFill/>
          <a:ln>
            <a:noFill/>
          </a:ln>
        </p:spPr>
      </p:pic>
      <p:sp>
        <p:nvSpPr>
          <p:cNvPr id="174" name="Google Shape;174;p19"/>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9"/>
          <p:cNvSpPr txBox="1">
            <a:spLocks noGrp="1"/>
          </p:cNvSpPr>
          <p:nvPr>
            <p:ph type="body" idx="1"/>
          </p:nvPr>
        </p:nvSpPr>
        <p:spPr>
          <a:xfrm>
            <a:off x="571500" y="1764287"/>
            <a:ext cx="11045952" cy="3214113"/>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19"/>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77" name="Google Shape;177;p19"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sp>
        <p:nvSpPr>
          <p:cNvPr id="178" name="Google Shape;178;p19"/>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ging Area - Right">
  <p:cSld name="Staging Area - Right">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2">
            <a:alphaModFix/>
          </a:blip>
          <a:srcRect/>
          <a:stretch/>
        </p:blipFill>
        <p:spPr>
          <a:xfrm>
            <a:off x="0" y="1786"/>
            <a:ext cx="12188825" cy="6856214"/>
          </a:xfrm>
          <a:prstGeom prst="rect">
            <a:avLst/>
          </a:prstGeom>
          <a:noFill/>
          <a:ln>
            <a:noFill/>
          </a:ln>
        </p:spPr>
      </p:pic>
      <p:sp>
        <p:nvSpPr>
          <p:cNvPr id="181" name="Google Shape;181;p20"/>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0"/>
          <p:cNvSpPr txBox="1">
            <a:spLocks noGrp="1"/>
          </p:cNvSpPr>
          <p:nvPr>
            <p:ph type="body" idx="1"/>
          </p:nvPr>
        </p:nvSpPr>
        <p:spPr>
          <a:xfrm>
            <a:off x="571499" y="1764286"/>
            <a:ext cx="10390667" cy="3214113"/>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b="0">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0"/>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84" name="Google Shape;184;p20"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185" name="Google Shape;185;p20"/>
          <p:cNvSpPr txBox="1">
            <a:spLocks noGrp="1"/>
          </p:cNvSpPr>
          <p:nvPr>
            <p:ph type="ftr" idx="11"/>
          </p:nvPr>
        </p:nvSpPr>
        <p:spPr>
          <a:xfrm>
            <a:off x="6357939"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rgbClr val="42414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aging Area - Center">
  <p:cSld name="Staging Area - Center">
    <p:spTree>
      <p:nvGrpSpPr>
        <p:cNvPr id="1" name="Shape 186"/>
        <p:cNvGrpSpPr/>
        <p:nvPr/>
      </p:nvGrpSpPr>
      <p:grpSpPr>
        <a:xfrm>
          <a:off x="0" y="0"/>
          <a:ext cx="0" cy="0"/>
          <a:chOff x="0" y="0"/>
          <a:chExt cx="0" cy="0"/>
        </a:xfrm>
      </p:grpSpPr>
      <p:pic>
        <p:nvPicPr>
          <p:cNvPr id="187" name="Google Shape;187;p21"/>
          <p:cNvPicPr preferRelativeResize="0"/>
          <p:nvPr/>
        </p:nvPicPr>
        <p:blipFill rotWithShape="1">
          <a:blip r:embed="rId2">
            <a:alphaModFix/>
          </a:blip>
          <a:srcRect/>
          <a:stretch/>
        </p:blipFill>
        <p:spPr>
          <a:xfrm>
            <a:off x="-1588" y="10218"/>
            <a:ext cx="12192000" cy="6858000"/>
          </a:xfrm>
          <a:prstGeom prst="rect">
            <a:avLst/>
          </a:prstGeom>
          <a:noFill/>
          <a:ln>
            <a:noFill/>
          </a:ln>
        </p:spPr>
      </p:pic>
      <p:sp>
        <p:nvSpPr>
          <p:cNvPr id="188" name="Google Shape;188;p21"/>
          <p:cNvSpPr/>
          <p:nvPr/>
        </p:nvSpPr>
        <p:spPr>
          <a:xfrm>
            <a:off x="4743104" y="4674662"/>
            <a:ext cx="1038257" cy="937904"/>
          </a:xfrm>
          <a:custGeom>
            <a:avLst/>
            <a:gdLst/>
            <a:ahLst/>
            <a:cxnLst/>
            <a:rect l="l" t="t"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2941"/>
            </a:srgbClr>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21"/>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1"/>
          <p:cNvSpPr txBox="1">
            <a:spLocks noGrp="1"/>
          </p:cNvSpPr>
          <p:nvPr>
            <p:ph type="body" idx="1"/>
          </p:nvPr>
        </p:nvSpPr>
        <p:spPr>
          <a:xfrm>
            <a:off x="571500" y="1764287"/>
            <a:ext cx="11045952" cy="3427473"/>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21"/>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92" name="Google Shape;192;p21"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193" name="Google Shape;193;p21"/>
          <p:cNvSpPr txBox="1">
            <a:spLocks noGrp="1"/>
          </p:cNvSpPr>
          <p:nvPr>
            <p:ph type="ftr" idx="11"/>
          </p:nvPr>
        </p:nvSpPr>
        <p:spPr>
          <a:xfrm>
            <a:off x="5262232"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rgbClr val="42414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ging Area - Center Wide">
  <p:cSld name="Staging Area - Center Wide">
    <p:spTree>
      <p:nvGrpSpPr>
        <p:cNvPr id="1" name="Shape 194"/>
        <p:cNvGrpSpPr/>
        <p:nvPr/>
      </p:nvGrpSpPr>
      <p:grpSpPr>
        <a:xfrm>
          <a:off x="0" y="0"/>
          <a:ext cx="0" cy="0"/>
          <a:chOff x="0" y="0"/>
          <a:chExt cx="0" cy="0"/>
        </a:xfrm>
      </p:grpSpPr>
      <p:pic>
        <p:nvPicPr>
          <p:cNvPr id="195" name="Google Shape;195;p22"/>
          <p:cNvPicPr preferRelativeResize="0"/>
          <p:nvPr/>
        </p:nvPicPr>
        <p:blipFill rotWithShape="1">
          <a:blip r:embed="rId2">
            <a:alphaModFix/>
          </a:blip>
          <a:srcRect/>
          <a:stretch/>
        </p:blipFill>
        <p:spPr>
          <a:xfrm flipH="1">
            <a:off x="1" y="0"/>
            <a:ext cx="12192000" cy="6858000"/>
          </a:xfrm>
          <a:prstGeom prst="rect">
            <a:avLst/>
          </a:prstGeom>
          <a:noFill/>
          <a:ln>
            <a:noFill/>
          </a:ln>
        </p:spPr>
      </p:pic>
      <p:sp>
        <p:nvSpPr>
          <p:cNvPr id="196" name="Google Shape;196;p22"/>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2"/>
          <p:cNvSpPr txBox="1">
            <a:spLocks noGrp="1"/>
          </p:cNvSpPr>
          <p:nvPr>
            <p:ph type="body" idx="1"/>
          </p:nvPr>
        </p:nvSpPr>
        <p:spPr>
          <a:xfrm>
            <a:off x="571500" y="1764287"/>
            <a:ext cx="11045952" cy="2230197"/>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22"/>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99" name="Google Shape;199;p22"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200" name="Google Shape;200;p22"/>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rgbClr val="42414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peaker Intro Slide">
  <p:cSld name="Speaker Intro Slide">
    <p:bg>
      <p:bgPr>
        <a:solidFill>
          <a:srgbClr val="178BD1"/>
        </a:solidFill>
        <a:effectLst/>
      </p:bgPr>
    </p:bg>
    <p:spTree>
      <p:nvGrpSpPr>
        <p:cNvPr id="1" name="Shape 48"/>
        <p:cNvGrpSpPr/>
        <p:nvPr/>
      </p:nvGrpSpPr>
      <p:grpSpPr>
        <a:xfrm>
          <a:off x="0" y="0"/>
          <a:ext cx="0" cy="0"/>
          <a:chOff x="0" y="0"/>
          <a:chExt cx="0" cy="0"/>
        </a:xfrm>
      </p:grpSpPr>
      <p:pic>
        <p:nvPicPr>
          <p:cNvPr id="49" name="Google Shape;49;p3"/>
          <p:cNvPicPr preferRelativeResize="0"/>
          <p:nvPr/>
        </p:nvPicPr>
        <p:blipFill rotWithShape="1">
          <a:blip r:embed="rId2">
            <a:alphaModFix/>
          </a:blip>
          <a:srcRect/>
          <a:stretch/>
        </p:blipFill>
        <p:spPr>
          <a:xfrm>
            <a:off x="1" y="893"/>
            <a:ext cx="12188819" cy="6856211"/>
          </a:xfrm>
          <a:prstGeom prst="rect">
            <a:avLst/>
          </a:prstGeom>
          <a:noFill/>
          <a:ln>
            <a:noFill/>
          </a:ln>
        </p:spPr>
      </p:pic>
      <p:sp>
        <p:nvSpPr>
          <p:cNvPr id="50" name="Google Shape;50;p3"/>
          <p:cNvSpPr txBox="1">
            <a:spLocks noGrp="1"/>
          </p:cNvSpPr>
          <p:nvPr>
            <p:ph type="ctrTitle"/>
          </p:nvPr>
        </p:nvSpPr>
        <p:spPr>
          <a:xfrm>
            <a:off x="1475315" y="1564590"/>
            <a:ext cx="3889376" cy="1298448"/>
          </a:xfrm>
          <a:prstGeom prst="rect">
            <a:avLst/>
          </a:prstGeom>
          <a:noFill/>
          <a:ln>
            <a:noFill/>
          </a:ln>
        </p:spPr>
        <p:txBody>
          <a:bodyPr spcFirstLastPara="1" wrap="square" lIns="0" tIns="0" rIns="0" bIns="0" anchor="b" anchorCtr="0"/>
          <a:lstStyle>
            <a:lvl1pPr lvl="0" algn="ctr">
              <a:lnSpc>
                <a:spcPct val="90000"/>
              </a:lnSpc>
              <a:spcBef>
                <a:spcPts val="0"/>
              </a:spcBef>
              <a:spcAft>
                <a:spcPts val="0"/>
              </a:spcAft>
              <a:buSzPts val="1400"/>
              <a:buNone/>
              <a:defRPr sz="28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1" name="Google Shape;51;p3"/>
          <p:cNvCxnSpPr/>
          <p:nvPr/>
        </p:nvCxnSpPr>
        <p:spPr>
          <a:xfrm>
            <a:off x="2307021" y="2187389"/>
            <a:ext cx="2225964" cy="0"/>
          </a:xfrm>
          <a:prstGeom prst="straightConnector1">
            <a:avLst/>
          </a:prstGeom>
          <a:noFill/>
          <a:ln w="9525" cap="flat" cmpd="sng">
            <a:solidFill>
              <a:schemeClr val="dk2"/>
            </a:solidFill>
            <a:prstDash val="solid"/>
            <a:round/>
            <a:headEnd type="none" w="sm" len="sm"/>
            <a:tailEnd type="none" w="sm" len="sm"/>
          </a:ln>
        </p:spPr>
      </p:cxnSp>
      <p:pic>
        <p:nvPicPr>
          <p:cNvPr id="52" name="Google Shape;52;p3"/>
          <p:cNvPicPr preferRelativeResize="0"/>
          <p:nvPr/>
        </p:nvPicPr>
        <p:blipFill rotWithShape="1">
          <a:blip r:embed="rId3">
            <a:alphaModFix/>
          </a:blip>
          <a:srcRect/>
          <a:stretch/>
        </p:blipFill>
        <p:spPr>
          <a:xfrm>
            <a:off x="11037068" y="1228915"/>
            <a:ext cx="850132" cy="2424805"/>
          </a:xfrm>
          <a:prstGeom prst="rect">
            <a:avLst/>
          </a:prstGeom>
          <a:noFill/>
          <a:ln>
            <a:noFill/>
          </a:ln>
        </p:spPr>
      </p:pic>
      <p:pic>
        <p:nvPicPr>
          <p:cNvPr id="53" name="Google Shape;53;p3"/>
          <p:cNvPicPr preferRelativeResize="0"/>
          <p:nvPr/>
        </p:nvPicPr>
        <p:blipFill rotWithShape="1">
          <a:blip r:embed="rId4">
            <a:alphaModFix/>
          </a:blip>
          <a:srcRect/>
          <a:stretch/>
        </p:blipFill>
        <p:spPr>
          <a:xfrm>
            <a:off x="9848277" y="1929168"/>
            <a:ext cx="525911" cy="1147442"/>
          </a:xfrm>
          <a:prstGeom prst="rect">
            <a:avLst/>
          </a:prstGeom>
          <a:noFill/>
          <a:ln>
            <a:noFill/>
          </a:ln>
        </p:spPr>
      </p:pic>
      <p:sp>
        <p:nvSpPr>
          <p:cNvPr id="54" name="Google Shape;54;p3"/>
          <p:cNvSpPr txBox="1">
            <a:spLocks noGrp="1"/>
          </p:cNvSpPr>
          <p:nvPr>
            <p:ph type="body" idx="1"/>
          </p:nvPr>
        </p:nvSpPr>
        <p:spPr>
          <a:xfrm>
            <a:off x="1475315" y="2958265"/>
            <a:ext cx="3883281" cy="914400"/>
          </a:xfrm>
          <a:prstGeom prst="rect">
            <a:avLst/>
          </a:prstGeom>
          <a:noFill/>
          <a:ln>
            <a:noFill/>
          </a:ln>
        </p:spPr>
        <p:txBody>
          <a:bodyPr spcFirstLastPara="1" wrap="square" lIns="0" tIns="0" rIns="0" bIns="0" anchor="t" anchorCtr="0"/>
          <a:lstStyle>
            <a:lvl1pPr marL="457200" lvl="0" indent="-228600" algn="ctr">
              <a:lnSpc>
                <a:spcPct val="90000"/>
              </a:lnSpc>
              <a:spcBef>
                <a:spcPts val="0"/>
              </a:spcBef>
              <a:spcAft>
                <a:spcPts val="0"/>
              </a:spcAft>
              <a:buSzPts val="2000"/>
              <a:buNone/>
              <a:defRPr>
                <a:solidFill>
                  <a:schemeClr val="accent1"/>
                </a:solidFill>
              </a:defRPr>
            </a:lvl1pPr>
            <a:lvl2pPr marL="914400" lvl="1" indent="-330200" algn="ctr">
              <a:spcBef>
                <a:spcPts val="600"/>
              </a:spcBef>
              <a:spcAft>
                <a:spcPts val="0"/>
              </a:spcAft>
              <a:buSzPts val="1600"/>
              <a:buFont typeface="Arial"/>
              <a:buChar char="​"/>
              <a:defRPr sz="1600">
                <a:solidFill>
                  <a:schemeClr val="accent1"/>
                </a:solidFill>
              </a:defRPr>
            </a:lvl2pPr>
            <a:lvl3pPr marL="1371600" lvl="2" indent="-228600" algn="ctr">
              <a:spcBef>
                <a:spcPts val="600"/>
              </a:spcBef>
              <a:spcAft>
                <a:spcPts val="0"/>
              </a:spcAft>
              <a:buSzPts val="1600"/>
              <a:buNone/>
              <a:defRPr/>
            </a:lvl3pPr>
            <a:lvl4pPr marL="1828800" lvl="3" indent="-228600" algn="ctr">
              <a:spcBef>
                <a:spcPts val="600"/>
              </a:spcBef>
              <a:spcAft>
                <a:spcPts val="0"/>
              </a:spcAft>
              <a:buSzPts val="1400"/>
              <a:buNone/>
              <a:defRPr/>
            </a:lvl4pPr>
            <a:lvl5pPr marL="2286000" lvl="4" indent="-228600" algn="ctr">
              <a:spcBef>
                <a:spcPts val="600"/>
              </a:spcBef>
              <a:spcAft>
                <a:spcPts val="0"/>
              </a:spcAft>
              <a:buSzPts val="2000"/>
              <a:buFont typeface="Arial"/>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gn Callout Slide">
  <p:cSld name="Sign Callout Slide">
    <p:spTree>
      <p:nvGrpSpPr>
        <p:cNvPr id="1" name="Shape 201"/>
        <p:cNvGrpSpPr/>
        <p:nvPr/>
      </p:nvGrpSpPr>
      <p:grpSpPr>
        <a:xfrm>
          <a:off x="0" y="0"/>
          <a:ext cx="0" cy="0"/>
          <a:chOff x="0" y="0"/>
          <a:chExt cx="0" cy="0"/>
        </a:xfrm>
      </p:grpSpPr>
      <p:pic>
        <p:nvPicPr>
          <p:cNvPr id="202" name="Google Shape;202;p23"/>
          <p:cNvPicPr preferRelativeResize="0"/>
          <p:nvPr/>
        </p:nvPicPr>
        <p:blipFill rotWithShape="1">
          <a:blip r:embed="rId2">
            <a:alphaModFix/>
          </a:blip>
          <a:srcRect/>
          <a:stretch/>
        </p:blipFill>
        <p:spPr>
          <a:xfrm>
            <a:off x="3912" y="451412"/>
            <a:ext cx="12181000" cy="6406587"/>
          </a:xfrm>
          <a:prstGeom prst="rect">
            <a:avLst/>
          </a:prstGeom>
          <a:noFill/>
          <a:ln>
            <a:noFill/>
          </a:ln>
        </p:spPr>
      </p:pic>
      <p:grpSp>
        <p:nvGrpSpPr>
          <p:cNvPr id="203" name="Google Shape;203;p23"/>
          <p:cNvGrpSpPr/>
          <p:nvPr/>
        </p:nvGrpSpPr>
        <p:grpSpPr>
          <a:xfrm>
            <a:off x="361916" y="1168147"/>
            <a:ext cx="11488254" cy="5174417"/>
            <a:chOff x="361916" y="1483200"/>
            <a:chExt cx="11488254" cy="4859364"/>
          </a:xfrm>
        </p:grpSpPr>
        <p:pic>
          <p:nvPicPr>
            <p:cNvPr id="204" name="Google Shape;204;p23"/>
            <p:cNvPicPr preferRelativeResize="0"/>
            <p:nvPr/>
          </p:nvPicPr>
          <p:blipFill rotWithShape="1">
            <a:blip r:embed="rId3">
              <a:alphaModFix/>
            </a:blip>
            <a:srcRect b="23226"/>
            <a:stretch/>
          </p:blipFill>
          <p:spPr>
            <a:xfrm>
              <a:off x="361916" y="1483200"/>
              <a:ext cx="11488254" cy="4859364"/>
            </a:xfrm>
            <a:prstGeom prst="rect">
              <a:avLst/>
            </a:prstGeom>
            <a:noFill/>
            <a:ln>
              <a:noFill/>
            </a:ln>
          </p:spPr>
        </p:pic>
        <p:sp>
          <p:nvSpPr>
            <p:cNvPr id="205" name="Google Shape;205;p23"/>
            <p:cNvSpPr/>
            <p:nvPr/>
          </p:nvSpPr>
          <p:spPr>
            <a:xfrm>
              <a:off x="1060704" y="1728216"/>
              <a:ext cx="10191347" cy="4170616"/>
            </a:xfrm>
            <a:prstGeom prst="rect">
              <a:avLst/>
            </a:prstGeom>
            <a:solidFill>
              <a:schemeClr val="lt1">
                <a:alpha val="5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06" name="Google Shape;206;p23"/>
          <p:cNvSpPr/>
          <p:nvPr/>
        </p:nvSpPr>
        <p:spPr>
          <a:xfrm>
            <a:off x="4743104" y="4674662"/>
            <a:ext cx="1038257" cy="937904"/>
          </a:xfrm>
          <a:custGeom>
            <a:avLst/>
            <a:gdLst/>
            <a:ahLst/>
            <a:cxnLst/>
            <a:rect l="l" t="t"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2941"/>
            </a:srgbClr>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 name="Google Shape;207;p23"/>
          <p:cNvSpPr txBox="1">
            <a:spLocks noGrp="1"/>
          </p:cNvSpPr>
          <p:nvPr>
            <p:ph type="body" idx="1"/>
          </p:nvPr>
        </p:nvSpPr>
        <p:spPr>
          <a:xfrm>
            <a:off x="1332991" y="1662392"/>
            <a:ext cx="9882779" cy="2982487"/>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rgbClr val="424145"/>
                </a:solidFill>
              </a:defRPr>
            </a:lvl1pPr>
            <a:lvl2pPr marL="914400" lvl="1" indent="-342900" algn="l">
              <a:lnSpc>
                <a:spcPct val="100000"/>
              </a:lnSpc>
              <a:spcBef>
                <a:spcPts val="300"/>
              </a:spcBef>
              <a:spcAft>
                <a:spcPts val="0"/>
              </a:spcAft>
              <a:buSzPts val="1800"/>
              <a:buChar char="•"/>
              <a:defRPr>
                <a:solidFill>
                  <a:srgbClr val="424145"/>
                </a:solidFill>
              </a:defRPr>
            </a:lvl2pPr>
            <a:lvl3pPr marL="1371600" lvl="2" indent="-330200" algn="l">
              <a:lnSpc>
                <a:spcPct val="100000"/>
              </a:lnSpc>
              <a:spcBef>
                <a:spcPts val="600"/>
              </a:spcBef>
              <a:spcAft>
                <a:spcPts val="0"/>
              </a:spcAft>
              <a:buSzPts val="1600"/>
              <a:buChar char="•"/>
              <a:defRPr>
                <a:solidFill>
                  <a:srgbClr val="424145"/>
                </a:solidFill>
              </a:defRPr>
            </a:lvl3pPr>
            <a:lvl4pPr marL="1828800" lvl="3" indent="-317500" algn="l">
              <a:lnSpc>
                <a:spcPct val="100000"/>
              </a:lnSpc>
              <a:spcBef>
                <a:spcPts val="600"/>
              </a:spcBef>
              <a:spcAft>
                <a:spcPts val="0"/>
              </a:spcAft>
              <a:buSzPts val="1400"/>
              <a:buChar char="•"/>
              <a:defRPr>
                <a:solidFill>
                  <a:srgbClr val="424145"/>
                </a:solidFill>
              </a:defRPr>
            </a:lvl4pPr>
            <a:lvl5pPr marL="2286000" lvl="4" indent="-228600" algn="l">
              <a:lnSpc>
                <a:spcPct val="100000"/>
              </a:lnSpc>
              <a:spcBef>
                <a:spcPts val="600"/>
              </a:spcBef>
              <a:spcAft>
                <a:spcPts val="0"/>
              </a:spcAft>
              <a:buSzPts val="1400"/>
              <a:buNone/>
              <a:defRPr>
                <a:solidFill>
                  <a:srgbClr val="424145"/>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8" name="Google Shape;208;p23"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sp>
        <p:nvSpPr>
          <p:cNvPr id="209" name="Google Shape;209;p23"/>
          <p:cNvSpPr txBox="1">
            <a:spLocks noGrp="1"/>
          </p:cNvSpPr>
          <p:nvPr>
            <p:ph type="ftr" idx="11"/>
          </p:nvPr>
        </p:nvSpPr>
        <p:spPr>
          <a:xfrm>
            <a:off x="5488405" y="5553456"/>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rgbClr val="42414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3"/>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3"/>
          <p:cNvSpPr/>
          <p:nvPr/>
        </p:nvSpPr>
        <p:spPr>
          <a:xfrm>
            <a:off x="2424223" y="6097046"/>
            <a:ext cx="7470488" cy="258598"/>
          </a:xfrm>
          <a:prstGeom prst="rect">
            <a:avLst/>
          </a:prstGeom>
          <a:solidFill>
            <a:schemeClr val="lt2">
              <a:alpha val="4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23"/>
          <p:cNvSpPr/>
          <p:nvPr/>
        </p:nvSpPr>
        <p:spPr>
          <a:xfrm>
            <a:off x="877688" y="1096392"/>
            <a:ext cx="10656451" cy="18375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cene Left - Mountain">
  <p:cSld name="Scene Left - Mountain">
    <p:spTree>
      <p:nvGrpSpPr>
        <p:cNvPr id="1" name="Shape 213"/>
        <p:cNvGrpSpPr/>
        <p:nvPr/>
      </p:nvGrpSpPr>
      <p:grpSpPr>
        <a:xfrm>
          <a:off x="0" y="0"/>
          <a:ext cx="0" cy="0"/>
          <a:chOff x="0" y="0"/>
          <a:chExt cx="0" cy="0"/>
        </a:xfrm>
      </p:grpSpPr>
      <p:pic>
        <p:nvPicPr>
          <p:cNvPr id="214" name="Google Shape;214;p24"/>
          <p:cNvPicPr preferRelativeResize="0"/>
          <p:nvPr/>
        </p:nvPicPr>
        <p:blipFill rotWithShape="1">
          <a:blip r:embed="rId2">
            <a:alphaModFix/>
          </a:blip>
          <a:srcRect/>
          <a:stretch/>
        </p:blipFill>
        <p:spPr>
          <a:xfrm>
            <a:off x="4" y="16776"/>
            <a:ext cx="12188816" cy="6856209"/>
          </a:xfrm>
          <a:prstGeom prst="rect">
            <a:avLst/>
          </a:prstGeom>
          <a:solidFill>
            <a:schemeClr val="accent1"/>
          </a:solidFill>
          <a:ln>
            <a:noFill/>
          </a:ln>
          <a:effectLst>
            <a:outerShdw blurRad="50800" dist="12700" dir="16200000" rotWithShape="0">
              <a:srgbClr val="000000">
                <a:alpha val="28627"/>
              </a:srgbClr>
            </a:outerShdw>
          </a:effectLst>
        </p:spPr>
      </p:pic>
      <p:sp>
        <p:nvSpPr>
          <p:cNvPr id="215" name="Google Shape;215;p24"/>
          <p:cNvSpPr txBox="1">
            <a:spLocks noGrp="1"/>
          </p:cNvSpPr>
          <p:nvPr>
            <p:ph type="body" idx="1"/>
          </p:nvPr>
        </p:nvSpPr>
        <p:spPr>
          <a:xfrm>
            <a:off x="571500" y="1764284"/>
            <a:ext cx="11045952" cy="228955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24"/>
          <p:cNvSpPr txBox="1">
            <a:spLocks noGrp="1"/>
          </p:cNvSpPr>
          <p:nvPr>
            <p:ph type="body" idx="2"/>
          </p:nvPr>
        </p:nvSpPr>
        <p:spPr>
          <a:xfrm>
            <a:off x="571500" y="1097179"/>
            <a:ext cx="11046984"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17" name="Google Shape;217;p24"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pic>
        <p:nvPicPr>
          <p:cNvPr id="218" name="Google Shape;218;p24"/>
          <p:cNvPicPr preferRelativeResize="0"/>
          <p:nvPr/>
        </p:nvPicPr>
        <p:blipFill rotWithShape="1">
          <a:blip r:embed="rId4">
            <a:alphaModFix/>
          </a:blip>
          <a:srcRect/>
          <a:stretch/>
        </p:blipFill>
        <p:spPr>
          <a:xfrm rot="120000" flipH="1">
            <a:off x="212879" y="4229190"/>
            <a:ext cx="1555887" cy="1998883"/>
          </a:xfrm>
          <a:prstGeom prst="rect">
            <a:avLst/>
          </a:prstGeom>
          <a:noFill/>
          <a:ln>
            <a:noFill/>
          </a:ln>
        </p:spPr>
      </p:pic>
      <p:sp>
        <p:nvSpPr>
          <p:cNvPr id="219" name="Google Shape;219;p24"/>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24"/>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cene Left - View">
  <p:cSld name="Scene Left - View">
    <p:spTree>
      <p:nvGrpSpPr>
        <p:cNvPr id="1" name="Shape 221"/>
        <p:cNvGrpSpPr/>
        <p:nvPr/>
      </p:nvGrpSpPr>
      <p:grpSpPr>
        <a:xfrm>
          <a:off x="0" y="0"/>
          <a:ext cx="0" cy="0"/>
          <a:chOff x="0" y="0"/>
          <a:chExt cx="0" cy="0"/>
        </a:xfrm>
      </p:grpSpPr>
      <p:pic>
        <p:nvPicPr>
          <p:cNvPr id="222" name="Google Shape;222;p25"/>
          <p:cNvPicPr preferRelativeResize="0"/>
          <p:nvPr/>
        </p:nvPicPr>
        <p:blipFill rotWithShape="1">
          <a:blip r:embed="rId2">
            <a:alphaModFix/>
          </a:blip>
          <a:srcRect/>
          <a:stretch/>
        </p:blipFill>
        <p:spPr>
          <a:xfrm>
            <a:off x="0" y="1786"/>
            <a:ext cx="12188824" cy="6856214"/>
          </a:xfrm>
          <a:prstGeom prst="rect">
            <a:avLst/>
          </a:prstGeom>
          <a:noFill/>
          <a:ln>
            <a:noFill/>
          </a:ln>
        </p:spPr>
      </p:pic>
      <p:pic>
        <p:nvPicPr>
          <p:cNvPr id="223" name="Google Shape;223;p25"/>
          <p:cNvPicPr preferRelativeResize="0"/>
          <p:nvPr/>
        </p:nvPicPr>
        <p:blipFill rotWithShape="1">
          <a:blip r:embed="rId3">
            <a:alphaModFix/>
          </a:blip>
          <a:srcRect b="74213"/>
          <a:stretch/>
        </p:blipFill>
        <p:spPr>
          <a:xfrm>
            <a:off x="4" y="0"/>
            <a:ext cx="12188816" cy="1764283"/>
          </a:xfrm>
          <a:prstGeom prst="rect">
            <a:avLst/>
          </a:prstGeom>
          <a:noFill/>
          <a:ln>
            <a:noFill/>
          </a:ln>
        </p:spPr>
      </p:pic>
      <p:sp>
        <p:nvSpPr>
          <p:cNvPr id="224" name="Google Shape;224;p25"/>
          <p:cNvSpPr txBox="1">
            <a:spLocks noGrp="1"/>
          </p:cNvSpPr>
          <p:nvPr>
            <p:ph type="body" idx="1"/>
          </p:nvPr>
        </p:nvSpPr>
        <p:spPr>
          <a:xfrm>
            <a:off x="571500" y="1764284"/>
            <a:ext cx="11045952" cy="340512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25"/>
          <p:cNvSpPr txBox="1">
            <a:spLocks noGrp="1"/>
          </p:cNvSpPr>
          <p:nvPr>
            <p:ph type="body" idx="2"/>
          </p:nvPr>
        </p:nvSpPr>
        <p:spPr>
          <a:xfrm>
            <a:off x="571500" y="1097179"/>
            <a:ext cx="11046984"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6" name="Google Shape;226;p25"/>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27" name="Google Shape;227;p25"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pic>
        <p:nvPicPr>
          <p:cNvPr id="228" name="Google Shape;228;p25"/>
          <p:cNvPicPr preferRelativeResize="0"/>
          <p:nvPr/>
        </p:nvPicPr>
        <p:blipFill rotWithShape="1">
          <a:blip r:embed="rId5">
            <a:alphaModFix/>
          </a:blip>
          <a:srcRect/>
          <a:stretch/>
        </p:blipFill>
        <p:spPr>
          <a:xfrm flipH="1">
            <a:off x="777885" y="5277052"/>
            <a:ext cx="2957937" cy="1602216"/>
          </a:xfrm>
          <a:prstGeom prst="rect">
            <a:avLst/>
          </a:prstGeom>
          <a:noFill/>
          <a:ln>
            <a:noFill/>
          </a:ln>
        </p:spPr>
      </p:pic>
      <p:sp>
        <p:nvSpPr>
          <p:cNvPr id="229" name="Google Shape;229;p25"/>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cene Right - Mountain Peak">
  <p:cSld name="Scene Right - Mountain Peak">
    <p:spTree>
      <p:nvGrpSpPr>
        <p:cNvPr id="1" name="Shape 230"/>
        <p:cNvGrpSpPr/>
        <p:nvPr/>
      </p:nvGrpSpPr>
      <p:grpSpPr>
        <a:xfrm>
          <a:off x="0" y="0"/>
          <a:ext cx="0" cy="0"/>
          <a:chOff x="0" y="0"/>
          <a:chExt cx="0" cy="0"/>
        </a:xfrm>
      </p:grpSpPr>
      <p:pic>
        <p:nvPicPr>
          <p:cNvPr id="231" name="Google Shape;231;p26"/>
          <p:cNvPicPr preferRelativeResize="0"/>
          <p:nvPr/>
        </p:nvPicPr>
        <p:blipFill rotWithShape="1">
          <a:blip r:embed="rId2">
            <a:alphaModFix/>
          </a:blip>
          <a:srcRect/>
          <a:stretch/>
        </p:blipFill>
        <p:spPr>
          <a:xfrm>
            <a:off x="0" y="1788"/>
            <a:ext cx="12188823" cy="6856212"/>
          </a:xfrm>
          <a:prstGeom prst="rect">
            <a:avLst/>
          </a:prstGeom>
          <a:noFill/>
          <a:ln>
            <a:noFill/>
          </a:ln>
        </p:spPr>
      </p:pic>
      <p:pic>
        <p:nvPicPr>
          <p:cNvPr id="232" name="Google Shape;232;p26"/>
          <p:cNvPicPr preferRelativeResize="0"/>
          <p:nvPr/>
        </p:nvPicPr>
        <p:blipFill rotWithShape="1">
          <a:blip r:embed="rId3">
            <a:alphaModFix/>
          </a:blip>
          <a:srcRect/>
          <a:stretch/>
        </p:blipFill>
        <p:spPr>
          <a:xfrm>
            <a:off x="0" y="1787"/>
            <a:ext cx="12188823" cy="6856212"/>
          </a:xfrm>
          <a:prstGeom prst="rect">
            <a:avLst/>
          </a:prstGeom>
          <a:noFill/>
          <a:ln>
            <a:noFill/>
          </a:ln>
        </p:spPr>
      </p:pic>
      <p:pic>
        <p:nvPicPr>
          <p:cNvPr id="233" name="Google Shape;233;p26"/>
          <p:cNvPicPr preferRelativeResize="0"/>
          <p:nvPr/>
        </p:nvPicPr>
        <p:blipFill rotWithShape="1">
          <a:blip r:embed="rId4">
            <a:alphaModFix/>
          </a:blip>
          <a:srcRect/>
          <a:stretch/>
        </p:blipFill>
        <p:spPr>
          <a:xfrm>
            <a:off x="0" y="1788"/>
            <a:ext cx="12188823" cy="6856212"/>
          </a:xfrm>
          <a:prstGeom prst="rect">
            <a:avLst/>
          </a:prstGeom>
          <a:noFill/>
          <a:ln>
            <a:noFill/>
          </a:ln>
        </p:spPr>
      </p:pic>
      <p:sp>
        <p:nvSpPr>
          <p:cNvPr id="234" name="Google Shape;234;p26"/>
          <p:cNvSpPr txBox="1">
            <a:spLocks noGrp="1"/>
          </p:cNvSpPr>
          <p:nvPr>
            <p:ph type="body" idx="1"/>
          </p:nvPr>
        </p:nvSpPr>
        <p:spPr>
          <a:xfrm>
            <a:off x="571500" y="1764286"/>
            <a:ext cx="11045952" cy="3697729"/>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26"/>
          <p:cNvSpPr txBox="1">
            <a:spLocks noGrp="1"/>
          </p:cNvSpPr>
          <p:nvPr>
            <p:ph type="body" idx="2"/>
          </p:nvPr>
        </p:nvSpPr>
        <p:spPr>
          <a:xfrm>
            <a:off x="571500" y="1097179"/>
            <a:ext cx="11045952"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36" name="Google Shape;236;p26" descr="pasted-image.pdf"/>
          <p:cNvPicPr preferRelativeResize="0"/>
          <p:nvPr/>
        </p:nvPicPr>
        <p:blipFill rotWithShape="1">
          <a:blip r:embed="rId5">
            <a:alphaModFix/>
          </a:blip>
          <a:srcRect/>
          <a:stretch/>
        </p:blipFill>
        <p:spPr>
          <a:xfrm>
            <a:off x="11030573" y="565459"/>
            <a:ext cx="635734" cy="445095"/>
          </a:xfrm>
          <a:prstGeom prst="rect">
            <a:avLst/>
          </a:prstGeom>
          <a:noFill/>
          <a:ln>
            <a:noFill/>
          </a:ln>
        </p:spPr>
      </p:pic>
      <p:sp>
        <p:nvSpPr>
          <p:cNvPr id="237" name="Google Shape;237;p26"/>
          <p:cNvSpPr txBox="1">
            <a:spLocks noGrp="1"/>
          </p:cNvSpPr>
          <p:nvPr>
            <p:ph type="ftr" idx="11"/>
          </p:nvPr>
        </p:nvSpPr>
        <p:spPr>
          <a:xfrm>
            <a:off x="3822994"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6"/>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Low Plains">
  <p:cSld name="Low Plains">
    <p:spTree>
      <p:nvGrpSpPr>
        <p:cNvPr id="1" name="Shape 239"/>
        <p:cNvGrpSpPr/>
        <p:nvPr/>
      </p:nvGrpSpPr>
      <p:grpSpPr>
        <a:xfrm>
          <a:off x="0" y="0"/>
          <a:ext cx="0" cy="0"/>
          <a:chOff x="0" y="0"/>
          <a:chExt cx="0" cy="0"/>
        </a:xfrm>
      </p:grpSpPr>
      <p:pic>
        <p:nvPicPr>
          <p:cNvPr id="240" name="Google Shape;240;p27"/>
          <p:cNvPicPr preferRelativeResize="0"/>
          <p:nvPr/>
        </p:nvPicPr>
        <p:blipFill rotWithShape="1">
          <a:blip r:embed="rId2">
            <a:alphaModFix amt="80000"/>
          </a:blip>
          <a:srcRect t="-900" b="899"/>
          <a:stretch/>
        </p:blipFill>
        <p:spPr>
          <a:xfrm>
            <a:off x="0" y="219455"/>
            <a:ext cx="12188825" cy="6638545"/>
          </a:xfrm>
          <a:prstGeom prst="rect">
            <a:avLst/>
          </a:prstGeom>
          <a:noFill/>
          <a:ln>
            <a:noFill/>
          </a:ln>
        </p:spPr>
      </p:pic>
      <p:sp>
        <p:nvSpPr>
          <p:cNvPr id="241" name="Google Shape;241;p27"/>
          <p:cNvSpPr txBox="1">
            <a:spLocks noGrp="1"/>
          </p:cNvSpPr>
          <p:nvPr>
            <p:ph type="body" idx="1"/>
          </p:nvPr>
        </p:nvSpPr>
        <p:spPr>
          <a:xfrm>
            <a:off x="571500" y="1764284"/>
            <a:ext cx="11045952" cy="228955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27"/>
          <p:cNvSpPr txBox="1">
            <a:spLocks noGrp="1"/>
          </p:cNvSpPr>
          <p:nvPr>
            <p:ph type="body" idx="2"/>
          </p:nvPr>
        </p:nvSpPr>
        <p:spPr>
          <a:xfrm>
            <a:off x="571500" y="1097179"/>
            <a:ext cx="11046984"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3" name="Google Shape;243;p27"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244" name="Google Shape;244;p27"/>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27"/>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edium Plains">
  <p:cSld name="Medium Plains">
    <p:spTree>
      <p:nvGrpSpPr>
        <p:cNvPr id="1" name="Shape 246"/>
        <p:cNvGrpSpPr/>
        <p:nvPr/>
      </p:nvGrpSpPr>
      <p:grpSpPr>
        <a:xfrm>
          <a:off x="0" y="0"/>
          <a:ext cx="0" cy="0"/>
          <a:chOff x="0" y="0"/>
          <a:chExt cx="0" cy="0"/>
        </a:xfrm>
      </p:grpSpPr>
      <p:pic>
        <p:nvPicPr>
          <p:cNvPr id="247" name="Google Shape;247;p28"/>
          <p:cNvPicPr preferRelativeResize="0"/>
          <p:nvPr/>
        </p:nvPicPr>
        <p:blipFill rotWithShape="1">
          <a:blip r:embed="rId2">
            <a:alphaModFix amt="78000"/>
          </a:blip>
          <a:srcRect/>
          <a:stretch/>
        </p:blipFill>
        <p:spPr>
          <a:xfrm>
            <a:off x="4" y="16776"/>
            <a:ext cx="12188816" cy="6856209"/>
          </a:xfrm>
          <a:prstGeom prst="rect">
            <a:avLst/>
          </a:prstGeom>
          <a:noFill/>
          <a:ln>
            <a:noFill/>
          </a:ln>
        </p:spPr>
      </p:pic>
      <p:sp>
        <p:nvSpPr>
          <p:cNvPr id="248" name="Google Shape;248;p28"/>
          <p:cNvSpPr txBox="1">
            <a:spLocks noGrp="1"/>
          </p:cNvSpPr>
          <p:nvPr>
            <p:ph type="body" idx="1"/>
          </p:nvPr>
        </p:nvSpPr>
        <p:spPr>
          <a:xfrm>
            <a:off x="571500" y="1764284"/>
            <a:ext cx="11045952" cy="2289556"/>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9" name="Google Shape;249;p28"/>
          <p:cNvSpPr txBox="1">
            <a:spLocks noGrp="1"/>
          </p:cNvSpPr>
          <p:nvPr>
            <p:ph type="body" idx="2"/>
          </p:nvPr>
        </p:nvSpPr>
        <p:spPr>
          <a:xfrm>
            <a:off x="571500" y="1097179"/>
            <a:ext cx="11046984"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50" name="Google Shape;250;p28"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251" name="Google Shape;251;p28"/>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8"/>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Quote or Big Idea ">
  <p:cSld name="Quote or Big Idea ">
    <p:bg>
      <p:bgPr>
        <a:gradFill>
          <a:gsLst>
            <a:gs pos="0">
              <a:srgbClr val="309FFF"/>
            </a:gs>
            <a:gs pos="69000">
              <a:srgbClr val="4CC0D9"/>
            </a:gs>
            <a:gs pos="100000">
              <a:srgbClr val="68E2B3"/>
            </a:gs>
          </a:gsLst>
          <a:lin ang="5400000" scaled="0"/>
        </a:gradFill>
        <a:effectLst/>
      </p:bgPr>
    </p:bg>
    <p:spTree>
      <p:nvGrpSpPr>
        <p:cNvPr id="1" name="Shape 253"/>
        <p:cNvGrpSpPr/>
        <p:nvPr/>
      </p:nvGrpSpPr>
      <p:grpSpPr>
        <a:xfrm>
          <a:off x="0" y="0"/>
          <a:ext cx="0" cy="0"/>
          <a:chOff x="0" y="0"/>
          <a:chExt cx="0" cy="0"/>
        </a:xfrm>
      </p:grpSpPr>
      <p:pic>
        <p:nvPicPr>
          <p:cNvPr id="254" name="Google Shape;254;p29"/>
          <p:cNvPicPr preferRelativeResize="0"/>
          <p:nvPr/>
        </p:nvPicPr>
        <p:blipFill rotWithShape="1">
          <a:blip r:embed="rId2">
            <a:alphaModFix/>
          </a:blip>
          <a:srcRect/>
          <a:stretch/>
        </p:blipFill>
        <p:spPr>
          <a:xfrm>
            <a:off x="4" y="893"/>
            <a:ext cx="12188819" cy="6856211"/>
          </a:xfrm>
          <a:prstGeom prst="rect">
            <a:avLst/>
          </a:prstGeom>
          <a:noFill/>
          <a:ln>
            <a:noFill/>
          </a:ln>
        </p:spPr>
      </p:pic>
      <p:sp>
        <p:nvSpPr>
          <p:cNvPr id="255" name="Google Shape;255;p29"/>
          <p:cNvSpPr txBox="1">
            <a:spLocks noGrp="1"/>
          </p:cNvSpPr>
          <p:nvPr>
            <p:ph type="ctrTitle"/>
          </p:nvPr>
        </p:nvSpPr>
        <p:spPr>
          <a:xfrm>
            <a:off x="1001527" y="1861677"/>
            <a:ext cx="6973430" cy="1115728"/>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Clr>
                <a:schemeClr val="accent1"/>
              </a:buClr>
              <a:buSzPts val="3000"/>
              <a:buFont typeface="Arial"/>
              <a:buChar char="“"/>
              <a:defRPr sz="3000" b="1">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9"/>
          <p:cNvSpPr txBox="1">
            <a:spLocks noGrp="1"/>
          </p:cNvSpPr>
          <p:nvPr>
            <p:ph type="body" idx="1"/>
          </p:nvPr>
        </p:nvSpPr>
        <p:spPr>
          <a:xfrm>
            <a:off x="1185677" y="3034780"/>
            <a:ext cx="4404895" cy="927386"/>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accen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57" name="Google Shape;257;p29"/>
          <p:cNvPicPr preferRelativeResize="0"/>
          <p:nvPr/>
        </p:nvPicPr>
        <p:blipFill rotWithShape="1">
          <a:blip r:embed="rId3">
            <a:alphaModFix amt="55000"/>
          </a:blip>
          <a:srcRect l="31513" r="42321" b="57150"/>
          <a:stretch/>
        </p:blipFill>
        <p:spPr>
          <a:xfrm rot="10800000">
            <a:off x="-4" y="0"/>
            <a:ext cx="6717796" cy="1334998"/>
          </a:xfrm>
          <a:prstGeom prst="rect">
            <a:avLst/>
          </a:prstGeom>
          <a:noFill/>
          <a:ln>
            <a:noFill/>
          </a:ln>
        </p:spPr>
      </p:pic>
      <p:pic>
        <p:nvPicPr>
          <p:cNvPr id="258" name="Google Shape;258;p29"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que Slide - A">
  <p:cSld name="Seque Slide - A">
    <p:bg>
      <p:bgPr>
        <a:gradFill>
          <a:gsLst>
            <a:gs pos="0">
              <a:srgbClr val="309FFF"/>
            </a:gs>
            <a:gs pos="69000">
              <a:srgbClr val="4CC0D9"/>
            </a:gs>
            <a:gs pos="100000">
              <a:srgbClr val="68E2B3"/>
            </a:gs>
          </a:gsLst>
          <a:lin ang="5400000" scaled="0"/>
        </a:gradFill>
        <a:effectLst/>
      </p:bgPr>
    </p:bg>
    <p:spTree>
      <p:nvGrpSpPr>
        <p:cNvPr id="1" name="Shape 259"/>
        <p:cNvGrpSpPr/>
        <p:nvPr/>
      </p:nvGrpSpPr>
      <p:grpSpPr>
        <a:xfrm>
          <a:off x="0" y="0"/>
          <a:ext cx="0" cy="0"/>
          <a:chOff x="0" y="0"/>
          <a:chExt cx="0" cy="0"/>
        </a:xfrm>
      </p:grpSpPr>
      <p:pic>
        <p:nvPicPr>
          <p:cNvPr id="260" name="Google Shape;260;p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1" name="Google Shape;261;p30"/>
          <p:cNvSpPr txBox="1">
            <a:spLocks noGrp="1"/>
          </p:cNvSpPr>
          <p:nvPr>
            <p:ph type="ctrTitle"/>
          </p:nvPr>
        </p:nvSpPr>
        <p:spPr>
          <a:xfrm>
            <a:off x="578442" y="1804672"/>
            <a:ext cx="7165850" cy="1115728"/>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sz="32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30"/>
          <p:cNvSpPr txBox="1">
            <a:spLocks noGrp="1"/>
          </p:cNvSpPr>
          <p:nvPr>
            <p:ph type="body" idx="1"/>
          </p:nvPr>
        </p:nvSpPr>
        <p:spPr>
          <a:xfrm>
            <a:off x="578442" y="2995939"/>
            <a:ext cx="7165850" cy="927386"/>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accent1"/>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63" name="Google Shape;263;p30"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que Slide - C">
  <p:cSld name="Seque Slide - C">
    <p:bg>
      <p:bgPr>
        <a:gradFill>
          <a:gsLst>
            <a:gs pos="0">
              <a:srgbClr val="309FFF"/>
            </a:gs>
            <a:gs pos="69000">
              <a:srgbClr val="4CC0D9"/>
            </a:gs>
            <a:gs pos="100000">
              <a:srgbClr val="68E2B3"/>
            </a:gs>
          </a:gsLst>
          <a:lin ang="5400000" scaled="0"/>
        </a:gradFill>
        <a:effectLst/>
      </p:bgPr>
    </p:bg>
    <p:spTree>
      <p:nvGrpSpPr>
        <p:cNvPr id="1" name="Shape 264"/>
        <p:cNvGrpSpPr/>
        <p:nvPr/>
      </p:nvGrpSpPr>
      <p:grpSpPr>
        <a:xfrm>
          <a:off x="0" y="0"/>
          <a:ext cx="0" cy="0"/>
          <a:chOff x="0" y="0"/>
          <a:chExt cx="0" cy="0"/>
        </a:xfrm>
      </p:grpSpPr>
      <p:pic>
        <p:nvPicPr>
          <p:cNvPr id="265" name="Google Shape;265;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6" name="Google Shape;266;p31"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267" name="Google Shape;267;p31"/>
          <p:cNvSpPr txBox="1">
            <a:spLocks noGrp="1"/>
          </p:cNvSpPr>
          <p:nvPr>
            <p:ph type="ctrTitle"/>
          </p:nvPr>
        </p:nvSpPr>
        <p:spPr>
          <a:xfrm>
            <a:off x="578442" y="1804672"/>
            <a:ext cx="7165850" cy="1115728"/>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sz="32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1"/>
          <p:cNvSpPr txBox="1">
            <a:spLocks noGrp="1"/>
          </p:cNvSpPr>
          <p:nvPr>
            <p:ph type="body" idx="1"/>
          </p:nvPr>
        </p:nvSpPr>
        <p:spPr>
          <a:xfrm>
            <a:off x="578442" y="2995939"/>
            <a:ext cx="7165850" cy="927386"/>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accent1"/>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69" name="Google Shape;269;p31"/>
          <p:cNvGrpSpPr/>
          <p:nvPr/>
        </p:nvGrpSpPr>
        <p:grpSpPr>
          <a:xfrm>
            <a:off x="1301702" y="4701469"/>
            <a:ext cx="1890350" cy="2201262"/>
            <a:chOff x="1082246" y="4738045"/>
            <a:chExt cx="1890350" cy="2201262"/>
          </a:xfrm>
        </p:grpSpPr>
        <p:pic>
          <p:nvPicPr>
            <p:cNvPr id="270" name="Google Shape;270;p31"/>
            <p:cNvPicPr preferRelativeResize="0"/>
            <p:nvPr/>
          </p:nvPicPr>
          <p:blipFill rotWithShape="1">
            <a:blip r:embed="rId4">
              <a:alphaModFix amt="54000"/>
            </a:blip>
            <a:srcRect/>
            <a:stretch/>
          </p:blipFill>
          <p:spPr>
            <a:xfrm>
              <a:off x="1639198" y="6472340"/>
              <a:ext cx="1333398" cy="433716"/>
            </a:xfrm>
            <a:prstGeom prst="rect">
              <a:avLst/>
            </a:prstGeom>
            <a:noFill/>
            <a:ln>
              <a:noFill/>
            </a:ln>
          </p:spPr>
        </p:pic>
        <p:pic>
          <p:nvPicPr>
            <p:cNvPr id="271" name="Google Shape;271;p31"/>
            <p:cNvPicPr preferRelativeResize="0"/>
            <p:nvPr/>
          </p:nvPicPr>
          <p:blipFill rotWithShape="1">
            <a:blip r:embed="rId5">
              <a:alphaModFix/>
            </a:blip>
            <a:srcRect/>
            <a:stretch/>
          </p:blipFill>
          <p:spPr>
            <a:xfrm>
              <a:off x="1551214" y="4738045"/>
              <a:ext cx="1225342" cy="2042229"/>
            </a:xfrm>
            <a:prstGeom prst="rect">
              <a:avLst/>
            </a:prstGeom>
            <a:noFill/>
            <a:ln>
              <a:noFill/>
            </a:ln>
          </p:spPr>
        </p:pic>
        <p:pic>
          <p:nvPicPr>
            <p:cNvPr id="272" name="Google Shape;272;p31"/>
            <p:cNvPicPr preferRelativeResize="0"/>
            <p:nvPr/>
          </p:nvPicPr>
          <p:blipFill rotWithShape="1">
            <a:blip r:embed="rId4">
              <a:alphaModFix amt="54000"/>
            </a:blip>
            <a:srcRect/>
            <a:stretch/>
          </p:blipFill>
          <p:spPr>
            <a:xfrm>
              <a:off x="1082246" y="6505591"/>
              <a:ext cx="1333398" cy="433716"/>
            </a:xfrm>
            <a:prstGeom prst="rect">
              <a:avLst/>
            </a:prstGeom>
            <a:noFill/>
            <a:ln>
              <a:noFill/>
            </a:ln>
          </p:spPr>
        </p:pic>
      </p:grpSp>
      <p:grpSp>
        <p:nvGrpSpPr>
          <p:cNvPr id="273" name="Google Shape;273;p31"/>
          <p:cNvGrpSpPr/>
          <p:nvPr/>
        </p:nvGrpSpPr>
        <p:grpSpPr>
          <a:xfrm>
            <a:off x="3494668" y="5053890"/>
            <a:ext cx="1333398" cy="1269442"/>
            <a:chOff x="2666809" y="5395728"/>
            <a:chExt cx="1333398" cy="1269442"/>
          </a:xfrm>
        </p:grpSpPr>
        <p:pic>
          <p:nvPicPr>
            <p:cNvPr id="274" name="Google Shape;274;p31"/>
            <p:cNvPicPr preferRelativeResize="0"/>
            <p:nvPr/>
          </p:nvPicPr>
          <p:blipFill rotWithShape="1">
            <a:blip r:embed="rId4">
              <a:alphaModFix amt="54000"/>
            </a:blip>
            <a:srcRect/>
            <a:stretch/>
          </p:blipFill>
          <p:spPr>
            <a:xfrm>
              <a:off x="2666809" y="6231454"/>
              <a:ext cx="1333398" cy="433716"/>
            </a:xfrm>
            <a:prstGeom prst="rect">
              <a:avLst/>
            </a:prstGeom>
            <a:noFill/>
            <a:ln>
              <a:noFill/>
            </a:ln>
          </p:spPr>
        </p:pic>
        <p:pic>
          <p:nvPicPr>
            <p:cNvPr id="275" name="Google Shape;275;p31" descr="pasted-image.pdf"/>
            <p:cNvPicPr preferRelativeResize="0"/>
            <p:nvPr/>
          </p:nvPicPr>
          <p:blipFill rotWithShape="1">
            <a:blip r:embed="rId6">
              <a:alphaModFix/>
            </a:blip>
            <a:srcRect/>
            <a:stretch/>
          </p:blipFill>
          <p:spPr>
            <a:xfrm>
              <a:off x="2776556" y="5395728"/>
              <a:ext cx="880288" cy="1109863"/>
            </a:xfrm>
            <a:prstGeom prst="rect">
              <a:avLst/>
            </a:prstGeom>
            <a:noFill/>
            <a:ln>
              <a:noFill/>
            </a:ln>
          </p:spPr>
        </p:pic>
      </p:grpSp>
      <p:grpSp>
        <p:nvGrpSpPr>
          <p:cNvPr id="276" name="Google Shape;276;p31"/>
          <p:cNvGrpSpPr/>
          <p:nvPr/>
        </p:nvGrpSpPr>
        <p:grpSpPr>
          <a:xfrm>
            <a:off x="7375414" y="4999042"/>
            <a:ext cx="1014887" cy="508885"/>
            <a:chOff x="7375414" y="4999042"/>
            <a:chExt cx="1014887" cy="508885"/>
          </a:xfrm>
        </p:grpSpPr>
        <p:pic>
          <p:nvPicPr>
            <p:cNvPr id="277" name="Google Shape;277;p31"/>
            <p:cNvPicPr preferRelativeResize="0"/>
            <p:nvPr/>
          </p:nvPicPr>
          <p:blipFill rotWithShape="1">
            <a:blip r:embed="rId4">
              <a:alphaModFix amt="54000"/>
            </a:blip>
            <a:srcRect/>
            <a:stretch/>
          </p:blipFill>
          <p:spPr>
            <a:xfrm rot="240000">
              <a:off x="7381956" y="5250692"/>
              <a:ext cx="1001802" cy="222565"/>
            </a:xfrm>
            <a:prstGeom prst="rect">
              <a:avLst/>
            </a:prstGeom>
            <a:noFill/>
            <a:ln>
              <a:noFill/>
            </a:ln>
          </p:spPr>
        </p:pic>
        <p:pic>
          <p:nvPicPr>
            <p:cNvPr id="278" name="Google Shape;278;p31" descr="Cloud-the-Goat---Grazing.png"/>
            <p:cNvPicPr preferRelativeResize="0"/>
            <p:nvPr/>
          </p:nvPicPr>
          <p:blipFill rotWithShape="1">
            <a:blip r:embed="rId7">
              <a:alphaModFix/>
            </a:blip>
            <a:srcRect/>
            <a:stretch/>
          </p:blipFill>
          <p:spPr>
            <a:xfrm flipH="1">
              <a:off x="7677860" y="4999042"/>
              <a:ext cx="508748" cy="411109"/>
            </a:xfrm>
            <a:prstGeom prst="rect">
              <a:avLst/>
            </a:prstGeom>
            <a:noFill/>
            <a:ln>
              <a:noFill/>
            </a:ln>
          </p:spPr>
        </p:pic>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anelist Slide ">
  <p:cSld name="Panelist Slide ">
    <p:bg>
      <p:bgPr>
        <a:solidFill>
          <a:schemeClr val="lt1"/>
        </a:solidFill>
        <a:effectLst/>
      </p:bgPr>
    </p:bg>
    <p:spTree>
      <p:nvGrpSpPr>
        <p:cNvPr id="1" name="Shape 279"/>
        <p:cNvGrpSpPr/>
        <p:nvPr/>
      </p:nvGrpSpPr>
      <p:grpSpPr>
        <a:xfrm>
          <a:off x="0" y="0"/>
          <a:ext cx="0" cy="0"/>
          <a:chOff x="0" y="0"/>
          <a:chExt cx="0" cy="0"/>
        </a:xfrm>
      </p:grpSpPr>
      <p:pic>
        <p:nvPicPr>
          <p:cNvPr id="280" name="Google Shape;280;p32"/>
          <p:cNvPicPr preferRelativeResize="0"/>
          <p:nvPr/>
        </p:nvPicPr>
        <p:blipFill rotWithShape="1">
          <a:blip r:embed="rId2">
            <a:alphaModFix/>
          </a:blip>
          <a:srcRect/>
          <a:stretch/>
        </p:blipFill>
        <p:spPr>
          <a:xfrm>
            <a:off x="0" y="893"/>
            <a:ext cx="12188825" cy="6856214"/>
          </a:xfrm>
          <a:prstGeom prst="rect">
            <a:avLst/>
          </a:prstGeom>
          <a:noFill/>
          <a:ln>
            <a:noFill/>
          </a:ln>
        </p:spPr>
      </p:pic>
      <p:pic>
        <p:nvPicPr>
          <p:cNvPr id="281" name="Google Shape;281;p32"/>
          <p:cNvPicPr preferRelativeResize="0"/>
          <p:nvPr/>
        </p:nvPicPr>
        <p:blipFill rotWithShape="1">
          <a:blip r:embed="rId3">
            <a:alphaModFix/>
          </a:blip>
          <a:srcRect t="78" r="2945"/>
          <a:stretch/>
        </p:blipFill>
        <p:spPr>
          <a:xfrm>
            <a:off x="4" y="0"/>
            <a:ext cx="12188816" cy="6872985"/>
          </a:xfrm>
          <a:prstGeom prst="rect">
            <a:avLst/>
          </a:prstGeom>
          <a:noFill/>
          <a:ln>
            <a:noFill/>
          </a:ln>
        </p:spPr>
      </p:pic>
      <p:sp>
        <p:nvSpPr>
          <p:cNvPr id="282" name="Google Shape;282;p32"/>
          <p:cNvSpPr txBox="1">
            <a:spLocks noGrp="1"/>
          </p:cNvSpPr>
          <p:nvPr>
            <p:ph type="body" idx="1"/>
          </p:nvPr>
        </p:nvSpPr>
        <p:spPr>
          <a:xfrm>
            <a:off x="418889" y="3228950"/>
            <a:ext cx="2148625" cy="498574"/>
          </a:xfrm>
          <a:prstGeom prst="rect">
            <a:avLst/>
          </a:prstGeom>
          <a:noFill/>
          <a:ln>
            <a:noFill/>
          </a:ln>
        </p:spPr>
        <p:txBody>
          <a:bodyPr spcFirstLastPara="1" wrap="square" lIns="0" tIns="0" rIns="0" bIns="0" anchor="b" anchorCtr="0"/>
          <a:lstStyle>
            <a:lvl1pPr marL="457200" lvl="0" indent="-228600" algn="ctr">
              <a:spcBef>
                <a:spcPts val="1100"/>
              </a:spcBef>
              <a:spcAft>
                <a:spcPts val="0"/>
              </a:spcAft>
              <a:buClr>
                <a:schemeClr val="lt1"/>
              </a:buClr>
              <a:buSzPts val="1400"/>
              <a:buNone/>
              <a:defRPr sz="1400" b="1">
                <a:solidFill>
                  <a:schemeClr val="accent1"/>
                </a:solidFill>
                <a:latin typeface="Arial"/>
                <a:ea typeface="Arial"/>
                <a:cs typeface="Arial"/>
                <a:sym typeface="Arial"/>
              </a:defRPr>
            </a:lvl1pPr>
            <a:lvl2pPr marL="914400" lvl="1" indent="-355600" algn="l">
              <a:spcBef>
                <a:spcPts val="300"/>
              </a:spcBef>
              <a:spcAft>
                <a:spcPts val="0"/>
              </a:spcAft>
              <a:buClr>
                <a:schemeClr val="lt1"/>
              </a:buClr>
              <a:buSzPts val="2000"/>
              <a:buChar char="•"/>
              <a:defRPr sz="2000">
                <a:solidFill>
                  <a:schemeClr val="lt1"/>
                </a:solidFill>
              </a:defRPr>
            </a:lvl2pPr>
            <a:lvl3pPr marL="1371600" lvl="2" indent="-342900" algn="l">
              <a:spcBef>
                <a:spcPts val="600"/>
              </a:spcBef>
              <a:spcAft>
                <a:spcPts val="0"/>
              </a:spcAft>
              <a:buClr>
                <a:schemeClr val="lt1"/>
              </a:buClr>
              <a:buSzPts val="1800"/>
              <a:buChar char="•"/>
              <a:defRPr sz="1800">
                <a:solidFill>
                  <a:schemeClr val="lt1"/>
                </a:solidFill>
              </a:defRPr>
            </a:lvl3pPr>
            <a:lvl4pPr marL="1828800" lvl="3" indent="-330200" algn="l">
              <a:spcBef>
                <a:spcPts val="600"/>
              </a:spcBef>
              <a:spcAft>
                <a:spcPts val="0"/>
              </a:spcAft>
              <a:buClr>
                <a:schemeClr val="lt1"/>
              </a:buClr>
              <a:buSzPts val="1600"/>
              <a:buChar char="•"/>
              <a:defRPr sz="1600">
                <a:solidFill>
                  <a:schemeClr val="lt1"/>
                </a:solidFill>
              </a:defRPr>
            </a:lvl4pPr>
            <a:lvl5pPr marL="2286000" lvl="4" indent="-228600" algn="l">
              <a:spcBef>
                <a:spcPts val="600"/>
              </a:spcBef>
              <a:spcAft>
                <a:spcPts val="0"/>
              </a:spcAft>
              <a:buSzPts val="1400"/>
              <a:buNone/>
              <a:defRPr sz="16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32"/>
          <p:cNvSpPr txBox="1">
            <a:spLocks noGrp="1"/>
          </p:cNvSpPr>
          <p:nvPr>
            <p:ph type="body" idx="2"/>
          </p:nvPr>
        </p:nvSpPr>
        <p:spPr>
          <a:xfrm>
            <a:off x="2774348" y="3805431"/>
            <a:ext cx="2071010" cy="850824"/>
          </a:xfrm>
          <a:prstGeom prst="rect">
            <a:avLst/>
          </a:prstGeom>
          <a:noFill/>
          <a:ln>
            <a:noFill/>
          </a:ln>
        </p:spPr>
        <p:txBody>
          <a:bodyPr spcFirstLastPara="1" wrap="square" lIns="9125" tIns="0" rIns="0" bIns="0" anchor="t" anchorCtr="0"/>
          <a:lstStyle>
            <a:lvl1pPr marL="457200" lvl="0" indent="-228600" algn="ctr">
              <a:spcBef>
                <a:spcPts val="600"/>
              </a:spcBef>
              <a:spcAft>
                <a:spcPts val="0"/>
              </a:spcAft>
              <a:buSzPts val="1400"/>
              <a:buNone/>
              <a:defRPr sz="1400">
                <a:solidFill>
                  <a:schemeClr val="accent1"/>
                </a:solidFill>
              </a:defRPr>
            </a:lvl1pPr>
            <a:lvl2pPr marL="914400" lvl="1" indent="-228600" algn="ctr">
              <a:spcBef>
                <a:spcPts val="300"/>
              </a:spcBef>
              <a:spcAft>
                <a:spcPts val="0"/>
              </a:spcAft>
              <a:buClr>
                <a:schemeClr val="lt1"/>
              </a:buClr>
              <a:buSzPts val="1200"/>
              <a:buNone/>
              <a:defRPr sz="1200">
                <a:solidFill>
                  <a:schemeClr val="dk2"/>
                </a:solidFill>
              </a:defRPr>
            </a:lvl2pPr>
            <a:lvl3pPr marL="1371600" lvl="2" indent="-317500" algn="l">
              <a:spcBef>
                <a:spcPts val="600"/>
              </a:spcBef>
              <a:spcAft>
                <a:spcPts val="0"/>
              </a:spcAft>
              <a:buSzPts val="1400"/>
              <a:buChar char="•"/>
              <a:defRPr sz="1400">
                <a:solidFill>
                  <a:schemeClr val="lt1"/>
                </a:solidFill>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 name="Google Shape;284;p32"/>
          <p:cNvSpPr txBox="1">
            <a:spLocks noGrp="1"/>
          </p:cNvSpPr>
          <p:nvPr>
            <p:ph type="body" idx="3"/>
          </p:nvPr>
        </p:nvSpPr>
        <p:spPr>
          <a:xfrm>
            <a:off x="5090926" y="3805431"/>
            <a:ext cx="2068626" cy="850824"/>
          </a:xfrm>
          <a:prstGeom prst="rect">
            <a:avLst/>
          </a:prstGeom>
          <a:noFill/>
          <a:ln>
            <a:noFill/>
          </a:ln>
        </p:spPr>
        <p:txBody>
          <a:bodyPr spcFirstLastPara="1" wrap="square" lIns="9125" tIns="0" rIns="0" bIns="0" anchor="t" anchorCtr="0"/>
          <a:lstStyle>
            <a:lvl1pPr marL="457200" lvl="0" indent="-228600" algn="ctr">
              <a:spcBef>
                <a:spcPts val="600"/>
              </a:spcBef>
              <a:spcAft>
                <a:spcPts val="0"/>
              </a:spcAft>
              <a:buSzPts val="1400"/>
              <a:buNone/>
              <a:defRPr sz="1400">
                <a:solidFill>
                  <a:schemeClr val="accent1"/>
                </a:solidFill>
              </a:defRPr>
            </a:lvl1pPr>
            <a:lvl2pPr marL="914400" lvl="1" indent="-228600" algn="ctr">
              <a:spcBef>
                <a:spcPts val="300"/>
              </a:spcBef>
              <a:spcAft>
                <a:spcPts val="0"/>
              </a:spcAft>
              <a:buClr>
                <a:schemeClr val="lt1"/>
              </a:buClr>
              <a:buSzPts val="1200"/>
              <a:buNone/>
              <a:defRPr sz="1200">
                <a:solidFill>
                  <a:schemeClr val="dk2"/>
                </a:solidFill>
              </a:defRPr>
            </a:lvl2pPr>
            <a:lvl3pPr marL="1371600" lvl="2" indent="-317500" algn="l">
              <a:spcBef>
                <a:spcPts val="600"/>
              </a:spcBef>
              <a:spcAft>
                <a:spcPts val="0"/>
              </a:spcAft>
              <a:buSzPts val="1400"/>
              <a:buChar char="•"/>
              <a:defRPr sz="1400">
                <a:solidFill>
                  <a:schemeClr val="lt1"/>
                </a:solidFill>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5" name="Google Shape;285;p32"/>
          <p:cNvSpPr txBox="1">
            <a:spLocks noGrp="1"/>
          </p:cNvSpPr>
          <p:nvPr>
            <p:ph type="body" idx="4"/>
          </p:nvPr>
        </p:nvSpPr>
        <p:spPr>
          <a:xfrm>
            <a:off x="2744611" y="3228950"/>
            <a:ext cx="2148625" cy="498574"/>
          </a:xfrm>
          <a:prstGeom prst="rect">
            <a:avLst/>
          </a:prstGeom>
          <a:noFill/>
          <a:ln>
            <a:noFill/>
          </a:ln>
        </p:spPr>
        <p:txBody>
          <a:bodyPr spcFirstLastPara="1" wrap="square" lIns="0" tIns="0" rIns="0" bIns="0" anchor="b" anchorCtr="0"/>
          <a:lstStyle>
            <a:lvl1pPr marL="457200" lvl="0" indent="-228600" algn="ctr">
              <a:spcBef>
                <a:spcPts val="1100"/>
              </a:spcBef>
              <a:spcAft>
                <a:spcPts val="0"/>
              </a:spcAft>
              <a:buClr>
                <a:schemeClr val="lt1"/>
              </a:buClr>
              <a:buSzPts val="1400"/>
              <a:buNone/>
              <a:defRPr sz="1400" b="1">
                <a:solidFill>
                  <a:schemeClr val="accent1"/>
                </a:solidFill>
                <a:latin typeface="Arial"/>
                <a:ea typeface="Arial"/>
                <a:cs typeface="Arial"/>
                <a:sym typeface="Arial"/>
              </a:defRPr>
            </a:lvl1pPr>
            <a:lvl2pPr marL="914400" lvl="1" indent="-355600" algn="l">
              <a:spcBef>
                <a:spcPts val="300"/>
              </a:spcBef>
              <a:spcAft>
                <a:spcPts val="0"/>
              </a:spcAft>
              <a:buClr>
                <a:schemeClr val="lt1"/>
              </a:buClr>
              <a:buSzPts val="2000"/>
              <a:buChar char="•"/>
              <a:defRPr sz="2000">
                <a:solidFill>
                  <a:schemeClr val="lt1"/>
                </a:solidFill>
              </a:defRPr>
            </a:lvl2pPr>
            <a:lvl3pPr marL="1371600" lvl="2" indent="-342900" algn="l">
              <a:spcBef>
                <a:spcPts val="600"/>
              </a:spcBef>
              <a:spcAft>
                <a:spcPts val="0"/>
              </a:spcAft>
              <a:buClr>
                <a:schemeClr val="lt1"/>
              </a:buClr>
              <a:buSzPts val="1800"/>
              <a:buChar char="•"/>
              <a:defRPr sz="1800">
                <a:solidFill>
                  <a:schemeClr val="lt1"/>
                </a:solidFill>
              </a:defRPr>
            </a:lvl3pPr>
            <a:lvl4pPr marL="1828800" lvl="3" indent="-330200" algn="l">
              <a:spcBef>
                <a:spcPts val="600"/>
              </a:spcBef>
              <a:spcAft>
                <a:spcPts val="0"/>
              </a:spcAft>
              <a:buClr>
                <a:schemeClr val="lt1"/>
              </a:buClr>
              <a:buSzPts val="1600"/>
              <a:buChar char="•"/>
              <a:defRPr sz="1600">
                <a:solidFill>
                  <a:schemeClr val="lt1"/>
                </a:solidFill>
              </a:defRPr>
            </a:lvl4pPr>
            <a:lvl5pPr marL="2286000" lvl="4" indent="-228600" algn="l">
              <a:spcBef>
                <a:spcPts val="600"/>
              </a:spcBef>
              <a:spcAft>
                <a:spcPts val="0"/>
              </a:spcAft>
              <a:buSzPts val="1400"/>
              <a:buNone/>
              <a:defRPr sz="16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6" name="Google Shape;286;p32"/>
          <p:cNvSpPr txBox="1">
            <a:spLocks noGrp="1"/>
          </p:cNvSpPr>
          <p:nvPr>
            <p:ph type="body" idx="5"/>
          </p:nvPr>
        </p:nvSpPr>
        <p:spPr>
          <a:xfrm>
            <a:off x="5048380" y="3228950"/>
            <a:ext cx="2148625" cy="498574"/>
          </a:xfrm>
          <a:prstGeom prst="rect">
            <a:avLst/>
          </a:prstGeom>
          <a:noFill/>
          <a:ln>
            <a:noFill/>
          </a:ln>
        </p:spPr>
        <p:txBody>
          <a:bodyPr spcFirstLastPara="1" wrap="square" lIns="0" tIns="0" rIns="0" bIns="0" anchor="b" anchorCtr="0"/>
          <a:lstStyle>
            <a:lvl1pPr marL="457200" lvl="0" indent="-228600" algn="ctr">
              <a:spcBef>
                <a:spcPts val="1100"/>
              </a:spcBef>
              <a:spcAft>
                <a:spcPts val="0"/>
              </a:spcAft>
              <a:buClr>
                <a:schemeClr val="lt1"/>
              </a:buClr>
              <a:buSzPts val="1400"/>
              <a:buNone/>
              <a:defRPr sz="1400" b="1">
                <a:solidFill>
                  <a:schemeClr val="accent1"/>
                </a:solidFill>
                <a:latin typeface="Arial"/>
                <a:ea typeface="Arial"/>
                <a:cs typeface="Arial"/>
                <a:sym typeface="Arial"/>
              </a:defRPr>
            </a:lvl1pPr>
            <a:lvl2pPr marL="914400" lvl="1" indent="-355600" algn="l">
              <a:spcBef>
                <a:spcPts val="300"/>
              </a:spcBef>
              <a:spcAft>
                <a:spcPts val="0"/>
              </a:spcAft>
              <a:buClr>
                <a:schemeClr val="lt1"/>
              </a:buClr>
              <a:buSzPts val="2000"/>
              <a:buChar char="•"/>
              <a:defRPr sz="2000">
                <a:solidFill>
                  <a:schemeClr val="lt1"/>
                </a:solidFill>
              </a:defRPr>
            </a:lvl2pPr>
            <a:lvl3pPr marL="1371600" lvl="2" indent="-342900" algn="l">
              <a:spcBef>
                <a:spcPts val="600"/>
              </a:spcBef>
              <a:spcAft>
                <a:spcPts val="0"/>
              </a:spcAft>
              <a:buClr>
                <a:schemeClr val="lt1"/>
              </a:buClr>
              <a:buSzPts val="1800"/>
              <a:buChar char="•"/>
              <a:defRPr sz="1800">
                <a:solidFill>
                  <a:schemeClr val="lt1"/>
                </a:solidFill>
              </a:defRPr>
            </a:lvl3pPr>
            <a:lvl4pPr marL="1828800" lvl="3" indent="-330200" algn="l">
              <a:spcBef>
                <a:spcPts val="600"/>
              </a:spcBef>
              <a:spcAft>
                <a:spcPts val="0"/>
              </a:spcAft>
              <a:buClr>
                <a:schemeClr val="lt1"/>
              </a:buClr>
              <a:buSzPts val="1600"/>
              <a:buChar char="•"/>
              <a:defRPr sz="1600">
                <a:solidFill>
                  <a:schemeClr val="lt1"/>
                </a:solidFill>
              </a:defRPr>
            </a:lvl4pPr>
            <a:lvl5pPr marL="2286000" lvl="4" indent="-228600" algn="l">
              <a:spcBef>
                <a:spcPts val="600"/>
              </a:spcBef>
              <a:spcAft>
                <a:spcPts val="0"/>
              </a:spcAft>
              <a:buSzPts val="1400"/>
              <a:buNone/>
              <a:defRPr sz="16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7" name="Google Shape;287;p32"/>
          <p:cNvSpPr>
            <a:spLocks noGrp="1"/>
          </p:cNvSpPr>
          <p:nvPr>
            <p:ph type="pic" idx="6"/>
          </p:nvPr>
        </p:nvSpPr>
        <p:spPr>
          <a:xfrm>
            <a:off x="652226" y="1553040"/>
            <a:ext cx="1681950" cy="1678453"/>
          </a:xfrm>
          <a:prstGeom prst="ellipse">
            <a:avLst/>
          </a:prstGeom>
          <a:solidFill>
            <a:schemeClr val="lt2"/>
          </a:solidFill>
          <a:ln w="57150" cap="flat" cmpd="sng">
            <a:solidFill>
              <a:srgbClr val="5D4023"/>
            </a:solidFill>
            <a:prstDash val="solid"/>
            <a:round/>
            <a:headEnd type="none" w="sm" len="sm"/>
            <a:tailEnd type="none" w="sm" len="sm"/>
          </a:ln>
        </p:spPr>
        <p:txBody>
          <a:bodyPr spcFirstLastPara="1" wrap="square" lIns="0" tIns="0" rIns="0" bIns="0" anchor="ctr" anchorCtr="0"/>
          <a:lstStyle>
            <a:lvl1pPr marR="0" lvl="0" algn="ctr" rtl="0">
              <a:spcBef>
                <a:spcPts val="110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8" name="Google Shape;288;p32"/>
          <p:cNvSpPr>
            <a:spLocks noGrp="1"/>
          </p:cNvSpPr>
          <p:nvPr>
            <p:ph type="pic" idx="7"/>
          </p:nvPr>
        </p:nvSpPr>
        <p:spPr>
          <a:xfrm>
            <a:off x="2971090" y="1553040"/>
            <a:ext cx="1681950" cy="1678453"/>
          </a:xfrm>
          <a:prstGeom prst="ellipse">
            <a:avLst/>
          </a:prstGeom>
          <a:solidFill>
            <a:schemeClr val="lt2"/>
          </a:solidFill>
          <a:ln w="57150" cap="flat" cmpd="sng">
            <a:solidFill>
              <a:srgbClr val="5D4023"/>
            </a:solidFill>
            <a:prstDash val="solid"/>
            <a:round/>
            <a:headEnd type="none" w="sm" len="sm"/>
            <a:tailEnd type="none" w="sm" len="sm"/>
          </a:ln>
        </p:spPr>
        <p:txBody>
          <a:bodyPr spcFirstLastPara="1" wrap="square" lIns="0" tIns="0" rIns="0" bIns="0" anchor="ctr" anchorCtr="0"/>
          <a:lstStyle>
            <a:lvl1pPr marR="0" lvl="0" algn="ctr" rtl="0">
              <a:spcBef>
                <a:spcPts val="110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9" name="Google Shape;289;p32"/>
          <p:cNvSpPr>
            <a:spLocks noGrp="1"/>
          </p:cNvSpPr>
          <p:nvPr>
            <p:ph type="pic" idx="8"/>
          </p:nvPr>
        </p:nvSpPr>
        <p:spPr>
          <a:xfrm>
            <a:off x="5250728" y="1553040"/>
            <a:ext cx="1681950" cy="1678453"/>
          </a:xfrm>
          <a:prstGeom prst="ellipse">
            <a:avLst/>
          </a:prstGeom>
          <a:solidFill>
            <a:schemeClr val="lt2"/>
          </a:solidFill>
          <a:ln w="57150" cap="flat" cmpd="sng">
            <a:solidFill>
              <a:srgbClr val="5D4023"/>
            </a:solidFill>
            <a:prstDash val="solid"/>
            <a:round/>
            <a:headEnd type="none" w="sm" len="sm"/>
            <a:tailEnd type="none" w="sm" len="sm"/>
          </a:ln>
        </p:spPr>
        <p:txBody>
          <a:bodyPr spcFirstLastPara="1" wrap="square" lIns="0" tIns="0" rIns="0" bIns="0" anchor="ctr" anchorCtr="0"/>
          <a:lstStyle>
            <a:lvl1pPr marR="0" lvl="0" algn="ctr" rtl="0">
              <a:spcBef>
                <a:spcPts val="110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0" name="Google Shape;290;p32"/>
          <p:cNvSpPr txBox="1">
            <a:spLocks noGrp="1"/>
          </p:cNvSpPr>
          <p:nvPr>
            <p:ph type="body" idx="9"/>
          </p:nvPr>
        </p:nvSpPr>
        <p:spPr>
          <a:xfrm>
            <a:off x="457622" y="3805431"/>
            <a:ext cx="2071158" cy="850824"/>
          </a:xfrm>
          <a:prstGeom prst="rect">
            <a:avLst/>
          </a:prstGeom>
          <a:noFill/>
          <a:ln>
            <a:noFill/>
          </a:ln>
        </p:spPr>
        <p:txBody>
          <a:bodyPr spcFirstLastPara="1" wrap="square" lIns="9125" tIns="0" rIns="0" bIns="0" anchor="t" anchorCtr="0"/>
          <a:lstStyle>
            <a:lvl1pPr marL="457200" lvl="0" indent="-228600" algn="ctr">
              <a:spcBef>
                <a:spcPts val="600"/>
              </a:spcBef>
              <a:spcAft>
                <a:spcPts val="0"/>
              </a:spcAft>
              <a:buSzPts val="1400"/>
              <a:buNone/>
              <a:defRPr sz="1400">
                <a:solidFill>
                  <a:schemeClr val="accent1"/>
                </a:solidFill>
              </a:defRPr>
            </a:lvl1pPr>
            <a:lvl2pPr marL="914400" lvl="1" indent="-228600" algn="ctr">
              <a:spcBef>
                <a:spcPts val="300"/>
              </a:spcBef>
              <a:spcAft>
                <a:spcPts val="0"/>
              </a:spcAft>
              <a:buClr>
                <a:schemeClr val="lt1"/>
              </a:buClr>
              <a:buSzPts val="1200"/>
              <a:buNone/>
              <a:defRPr sz="1200">
                <a:solidFill>
                  <a:schemeClr val="dk2"/>
                </a:solidFill>
              </a:defRPr>
            </a:lvl2pPr>
            <a:lvl3pPr marL="1371600" lvl="2" indent="-228600" algn="l">
              <a:spcBef>
                <a:spcPts val="600"/>
              </a:spcBef>
              <a:spcAft>
                <a:spcPts val="0"/>
              </a:spcAft>
              <a:buSzPts val="1400"/>
              <a:buNone/>
              <a:defRPr sz="1400">
                <a:solidFill>
                  <a:schemeClr val="lt1"/>
                </a:solidFill>
              </a:defRPr>
            </a:lvl3pPr>
            <a:lvl4pPr marL="1828800" lvl="3" indent="-228600" algn="l">
              <a:spcBef>
                <a:spcPts val="600"/>
              </a:spcBef>
              <a:spcAft>
                <a:spcPts val="0"/>
              </a:spcAft>
              <a:buSzPts val="1800"/>
              <a:buNone/>
              <a:defRPr sz="1800">
                <a:solidFill>
                  <a:schemeClr val="dk2"/>
                </a:solidFill>
                <a:latin typeface="Arial"/>
                <a:ea typeface="Arial"/>
                <a:cs typeface="Arial"/>
                <a:sym typeface="Arial"/>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32"/>
          <p:cNvSpPr txBox="1">
            <a:spLocks noGrp="1"/>
          </p:cNvSpPr>
          <p:nvPr>
            <p:ph type="body" idx="13"/>
          </p:nvPr>
        </p:nvSpPr>
        <p:spPr>
          <a:xfrm>
            <a:off x="7405120" y="3805431"/>
            <a:ext cx="2071010" cy="850824"/>
          </a:xfrm>
          <a:prstGeom prst="rect">
            <a:avLst/>
          </a:prstGeom>
          <a:noFill/>
          <a:ln>
            <a:noFill/>
          </a:ln>
        </p:spPr>
        <p:txBody>
          <a:bodyPr spcFirstLastPara="1" wrap="square" lIns="9125" tIns="0" rIns="0" bIns="0" anchor="t" anchorCtr="0"/>
          <a:lstStyle>
            <a:lvl1pPr marL="457200" lvl="0" indent="-228600" algn="ctr">
              <a:spcBef>
                <a:spcPts val="600"/>
              </a:spcBef>
              <a:spcAft>
                <a:spcPts val="0"/>
              </a:spcAft>
              <a:buSzPts val="1400"/>
              <a:buNone/>
              <a:defRPr sz="1400">
                <a:solidFill>
                  <a:schemeClr val="accent1"/>
                </a:solidFill>
              </a:defRPr>
            </a:lvl1pPr>
            <a:lvl2pPr marL="914400" lvl="1" indent="-228600" algn="ctr">
              <a:spcBef>
                <a:spcPts val="300"/>
              </a:spcBef>
              <a:spcAft>
                <a:spcPts val="0"/>
              </a:spcAft>
              <a:buClr>
                <a:schemeClr val="lt1"/>
              </a:buClr>
              <a:buSzPts val="1200"/>
              <a:buNone/>
              <a:defRPr sz="1200">
                <a:solidFill>
                  <a:schemeClr val="dk2"/>
                </a:solidFill>
              </a:defRPr>
            </a:lvl2pPr>
            <a:lvl3pPr marL="1371600" lvl="2" indent="-317500" algn="l">
              <a:spcBef>
                <a:spcPts val="600"/>
              </a:spcBef>
              <a:spcAft>
                <a:spcPts val="0"/>
              </a:spcAft>
              <a:buSzPts val="1400"/>
              <a:buChar char="•"/>
              <a:defRPr sz="1400">
                <a:solidFill>
                  <a:schemeClr val="lt1"/>
                </a:solidFill>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 name="Google Shape;292;p32"/>
          <p:cNvSpPr txBox="1">
            <a:spLocks noGrp="1"/>
          </p:cNvSpPr>
          <p:nvPr>
            <p:ph type="body" idx="14"/>
          </p:nvPr>
        </p:nvSpPr>
        <p:spPr>
          <a:xfrm>
            <a:off x="9721697" y="3805431"/>
            <a:ext cx="2068626" cy="850824"/>
          </a:xfrm>
          <a:prstGeom prst="rect">
            <a:avLst/>
          </a:prstGeom>
          <a:noFill/>
          <a:ln>
            <a:noFill/>
          </a:ln>
        </p:spPr>
        <p:txBody>
          <a:bodyPr spcFirstLastPara="1" wrap="square" lIns="9125" tIns="0" rIns="0" bIns="0" anchor="t" anchorCtr="0"/>
          <a:lstStyle>
            <a:lvl1pPr marL="457200" lvl="0" indent="-228600" algn="ctr">
              <a:spcBef>
                <a:spcPts val="600"/>
              </a:spcBef>
              <a:spcAft>
                <a:spcPts val="0"/>
              </a:spcAft>
              <a:buSzPts val="1400"/>
              <a:buNone/>
              <a:defRPr sz="1400">
                <a:solidFill>
                  <a:schemeClr val="accent1"/>
                </a:solidFill>
              </a:defRPr>
            </a:lvl1pPr>
            <a:lvl2pPr marL="914400" lvl="1" indent="-228600" algn="ctr">
              <a:spcBef>
                <a:spcPts val="300"/>
              </a:spcBef>
              <a:spcAft>
                <a:spcPts val="0"/>
              </a:spcAft>
              <a:buClr>
                <a:schemeClr val="lt1"/>
              </a:buClr>
              <a:buSzPts val="1200"/>
              <a:buNone/>
              <a:defRPr sz="1200">
                <a:solidFill>
                  <a:schemeClr val="dk2"/>
                </a:solidFill>
              </a:defRPr>
            </a:lvl2pPr>
            <a:lvl3pPr marL="1371600" lvl="2" indent="-317500" algn="l">
              <a:spcBef>
                <a:spcPts val="600"/>
              </a:spcBef>
              <a:spcAft>
                <a:spcPts val="0"/>
              </a:spcAft>
              <a:buSzPts val="1400"/>
              <a:buChar char="•"/>
              <a:defRPr sz="1400">
                <a:solidFill>
                  <a:schemeClr val="lt1"/>
                </a:solidFill>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3" name="Google Shape;293;p32"/>
          <p:cNvSpPr txBox="1">
            <a:spLocks noGrp="1"/>
          </p:cNvSpPr>
          <p:nvPr>
            <p:ph type="body" idx="15"/>
          </p:nvPr>
        </p:nvSpPr>
        <p:spPr>
          <a:xfrm>
            <a:off x="7365039" y="3228950"/>
            <a:ext cx="2148625" cy="498574"/>
          </a:xfrm>
          <a:prstGeom prst="rect">
            <a:avLst/>
          </a:prstGeom>
          <a:noFill/>
          <a:ln>
            <a:noFill/>
          </a:ln>
        </p:spPr>
        <p:txBody>
          <a:bodyPr spcFirstLastPara="1" wrap="square" lIns="0" tIns="0" rIns="0" bIns="0" anchor="b" anchorCtr="0"/>
          <a:lstStyle>
            <a:lvl1pPr marL="457200" lvl="0" indent="-228600" algn="ctr">
              <a:spcBef>
                <a:spcPts val="1100"/>
              </a:spcBef>
              <a:spcAft>
                <a:spcPts val="0"/>
              </a:spcAft>
              <a:buClr>
                <a:schemeClr val="lt1"/>
              </a:buClr>
              <a:buSzPts val="1400"/>
              <a:buNone/>
              <a:defRPr sz="1400" b="1">
                <a:solidFill>
                  <a:schemeClr val="accent1"/>
                </a:solidFill>
                <a:latin typeface="Arial"/>
                <a:ea typeface="Arial"/>
                <a:cs typeface="Arial"/>
                <a:sym typeface="Arial"/>
              </a:defRPr>
            </a:lvl1pPr>
            <a:lvl2pPr marL="914400" lvl="1" indent="-355600" algn="l">
              <a:spcBef>
                <a:spcPts val="300"/>
              </a:spcBef>
              <a:spcAft>
                <a:spcPts val="0"/>
              </a:spcAft>
              <a:buClr>
                <a:schemeClr val="lt1"/>
              </a:buClr>
              <a:buSzPts val="2000"/>
              <a:buChar char="•"/>
              <a:defRPr sz="2000">
                <a:solidFill>
                  <a:schemeClr val="lt1"/>
                </a:solidFill>
              </a:defRPr>
            </a:lvl2pPr>
            <a:lvl3pPr marL="1371600" lvl="2" indent="-342900" algn="l">
              <a:spcBef>
                <a:spcPts val="600"/>
              </a:spcBef>
              <a:spcAft>
                <a:spcPts val="0"/>
              </a:spcAft>
              <a:buClr>
                <a:schemeClr val="lt1"/>
              </a:buClr>
              <a:buSzPts val="1800"/>
              <a:buChar char="•"/>
              <a:defRPr sz="1800">
                <a:solidFill>
                  <a:schemeClr val="lt1"/>
                </a:solidFill>
              </a:defRPr>
            </a:lvl3pPr>
            <a:lvl4pPr marL="1828800" lvl="3" indent="-330200" algn="l">
              <a:spcBef>
                <a:spcPts val="600"/>
              </a:spcBef>
              <a:spcAft>
                <a:spcPts val="0"/>
              </a:spcAft>
              <a:buClr>
                <a:schemeClr val="lt1"/>
              </a:buClr>
              <a:buSzPts val="1600"/>
              <a:buChar char="•"/>
              <a:defRPr sz="1600">
                <a:solidFill>
                  <a:schemeClr val="lt1"/>
                </a:solidFill>
              </a:defRPr>
            </a:lvl4pPr>
            <a:lvl5pPr marL="2286000" lvl="4" indent="-228600" algn="l">
              <a:spcBef>
                <a:spcPts val="600"/>
              </a:spcBef>
              <a:spcAft>
                <a:spcPts val="0"/>
              </a:spcAft>
              <a:buSzPts val="1400"/>
              <a:buNone/>
              <a:defRPr sz="16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4" name="Google Shape;294;p32"/>
          <p:cNvSpPr txBox="1">
            <a:spLocks noGrp="1"/>
          </p:cNvSpPr>
          <p:nvPr>
            <p:ph type="body" idx="16"/>
          </p:nvPr>
        </p:nvSpPr>
        <p:spPr>
          <a:xfrm>
            <a:off x="9681698" y="3228950"/>
            <a:ext cx="2148625" cy="498574"/>
          </a:xfrm>
          <a:prstGeom prst="rect">
            <a:avLst/>
          </a:prstGeom>
          <a:noFill/>
          <a:ln>
            <a:noFill/>
          </a:ln>
        </p:spPr>
        <p:txBody>
          <a:bodyPr spcFirstLastPara="1" wrap="square" lIns="0" tIns="0" rIns="0" bIns="0" anchor="b" anchorCtr="0"/>
          <a:lstStyle>
            <a:lvl1pPr marL="457200" lvl="0" indent="-228600" algn="ctr">
              <a:spcBef>
                <a:spcPts val="1100"/>
              </a:spcBef>
              <a:spcAft>
                <a:spcPts val="0"/>
              </a:spcAft>
              <a:buClr>
                <a:schemeClr val="lt1"/>
              </a:buClr>
              <a:buSzPts val="1400"/>
              <a:buNone/>
              <a:defRPr sz="1400" b="1">
                <a:solidFill>
                  <a:schemeClr val="accent1"/>
                </a:solidFill>
                <a:latin typeface="Arial"/>
                <a:ea typeface="Arial"/>
                <a:cs typeface="Arial"/>
                <a:sym typeface="Arial"/>
              </a:defRPr>
            </a:lvl1pPr>
            <a:lvl2pPr marL="914400" lvl="1" indent="-355600" algn="l">
              <a:spcBef>
                <a:spcPts val="300"/>
              </a:spcBef>
              <a:spcAft>
                <a:spcPts val="0"/>
              </a:spcAft>
              <a:buClr>
                <a:schemeClr val="lt1"/>
              </a:buClr>
              <a:buSzPts val="2000"/>
              <a:buChar char="•"/>
              <a:defRPr sz="2000">
                <a:solidFill>
                  <a:schemeClr val="lt1"/>
                </a:solidFill>
              </a:defRPr>
            </a:lvl2pPr>
            <a:lvl3pPr marL="1371600" lvl="2" indent="-342900" algn="l">
              <a:spcBef>
                <a:spcPts val="600"/>
              </a:spcBef>
              <a:spcAft>
                <a:spcPts val="0"/>
              </a:spcAft>
              <a:buClr>
                <a:schemeClr val="lt1"/>
              </a:buClr>
              <a:buSzPts val="1800"/>
              <a:buChar char="•"/>
              <a:defRPr sz="1800">
                <a:solidFill>
                  <a:schemeClr val="lt1"/>
                </a:solidFill>
              </a:defRPr>
            </a:lvl3pPr>
            <a:lvl4pPr marL="1828800" lvl="3" indent="-330200" algn="l">
              <a:spcBef>
                <a:spcPts val="600"/>
              </a:spcBef>
              <a:spcAft>
                <a:spcPts val="0"/>
              </a:spcAft>
              <a:buClr>
                <a:schemeClr val="lt1"/>
              </a:buClr>
              <a:buSzPts val="1600"/>
              <a:buChar char="•"/>
              <a:defRPr sz="1600">
                <a:solidFill>
                  <a:schemeClr val="lt1"/>
                </a:solidFill>
              </a:defRPr>
            </a:lvl4pPr>
            <a:lvl5pPr marL="2286000" lvl="4" indent="-228600" algn="l">
              <a:spcBef>
                <a:spcPts val="600"/>
              </a:spcBef>
              <a:spcAft>
                <a:spcPts val="0"/>
              </a:spcAft>
              <a:buSzPts val="1400"/>
              <a:buNone/>
              <a:defRPr sz="16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5" name="Google Shape;295;p32"/>
          <p:cNvSpPr>
            <a:spLocks noGrp="1"/>
          </p:cNvSpPr>
          <p:nvPr>
            <p:ph type="pic" idx="17"/>
          </p:nvPr>
        </p:nvSpPr>
        <p:spPr>
          <a:xfrm>
            <a:off x="7560529" y="1553040"/>
            <a:ext cx="1681950" cy="1678453"/>
          </a:xfrm>
          <a:prstGeom prst="ellipse">
            <a:avLst/>
          </a:prstGeom>
          <a:solidFill>
            <a:schemeClr val="lt2"/>
          </a:solidFill>
          <a:ln w="57150" cap="flat" cmpd="sng">
            <a:solidFill>
              <a:srgbClr val="5D4023"/>
            </a:solidFill>
            <a:prstDash val="solid"/>
            <a:round/>
            <a:headEnd type="none" w="sm" len="sm"/>
            <a:tailEnd type="none" w="sm" len="sm"/>
          </a:ln>
        </p:spPr>
        <p:txBody>
          <a:bodyPr spcFirstLastPara="1" wrap="square" lIns="0" tIns="0" rIns="0" bIns="0" anchor="ctr" anchorCtr="0"/>
          <a:lstStyle>
            <a:lvl1pPr marR="0" lvl="0" algn="ctr" rtl="0">
              <a:spcBef>
                <a:spcPts val="110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6" name="Google Shape;296;p32"/>
          <p:cNvSpPr>
            <a:spLocks noGrp="1"/>
          </p:cNvSpPr>
          <p:nvPr>
            <p:ph type="pic" idx="18"/>
          </p:nvPr>
        </p:nvSpPr>
        <p:spPr>
          <a:xfrm>
            <a:off x="9884046" y="1553040"/>
            <a:ext cx="1681950" cy="1678453"/>
          </a:xfrm>
          <a:prstGeom prst="ellipse">
            <a:avLst/>
          </a:prstGeom>
          <a:solidFill>
            <a:schemeClr val="lt2"/>
          </a:solidFill>
          <a:ln w="57150" cap="flat" cmpd="sng">
            <a:solidFill>
              <a:srgbClr val="5D4023"/>
            </a:solidFill>
            <a:prstDash val="solid"/>
            <a:round/>
            <a:headEnd type="none" w="sm" len="sm"/>
            <a:tailEnd type="none" w="sm" len="sm"/>
          </a:ln>
        </p:spPr>
        <p:txBody>
          <a:bodyPr spcFirstLastPara="1" wrap="square" lIns="0" tIns="0" rIns="0" bIns="0" anchor="ctr" anchorCtr="0"/>
          <a:lstStyle>
            <a:lvl1pPr marR="0" lvl="0" algn="ctr" rtl="0">
              <a:spcBef>
                <a:spcPts val="110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97" name="Google Shape;297;p32"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sp>
        <p:nvSpPr>
          <p:cNvPr id="298" name="Google Shape;298;p32"/>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 - Foothills">
  <p:cSld name="H - Foothills">
    <p:bg>
      <p:bgPr>
        <a:solidFill>
          <a:schemeClr val="lt1"/>
        </a:solidFill>
        <a:effectLst/>
      </p:bgPr>
    </p:bg>
    <p:spTree>
      <p:nvGrpSpPr>
        <p:cNvPr id="1" name="Shape 55"/>
        <p:cNvGrpSpPr/>
        <p:nvPr/>
      </p:nvGrpSpPr>
      <p:grpSpPr>
        <a:xfrm>
          <a:off x="0" y="0"/>
          <a:ext cx="0" cy="0"/>
          <a:chOff x="0" y="0"/>
          <a:chExt cx="0" cy="0"/>
        </a:xfrm>
      </p:grpSpPr>
      <p:pic>
        <p:nvPicPr>
          <p:cNvPr id="56" name="Google Shape;56;p4"/>
          <p:cNvPicPr preferRelativeResize="0"/>
          <p:nvPr/>
        </p:nvPicPr>
        <p:blipFill rotWithShape="1">
          <a:blip r:embed="rId2">
            <a:alphaModFix/>
          </a:blip>
          <a:srcRect/>
          <a:stretch/>
        </p:blipFill>
        <p:spPr>
          <a:xfrm>
            <a:off x="0" y="10218"/>
            <a:ext cx="12192000" cy="6858000"/>
          </a:xfrm>
          <a:prstGeom prst="rect">
            <a:avLst/>
          </a:prstGeom>
          <a:noFill/>
          <a:ln>
            <a:noFill/>
          </a:ln>
        </p:spPr>
      </p:pic>
      <p:sp>
        <p:nvSpPr>
          <p:cNvPr id="57" name="Google Shape;57;p4"/>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lstStyle>
            <a:lvl1pPr marR="0" lvl="0" algn="l">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R="0" lvl="1"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R="0" lvl="2"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R="0" lvl="3"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R="0" lvl="4"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R="0" lvl="5"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R="0" lvl="6"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R="0" lvl="7"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R="0" lvl="8"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58" name="Google Shape;58;p4"/>
          <p:cNvSpPr txBox="1">
            <a:spLocks noGrp="1"/>
          </p:cNvSpPr>
          <p:nvPr>
            <p:ph type="body" idx="1"/>
          </p:nvPr>
        </p:nvSpPr>
        <p:spPr>
          <a:xfrm>
            <a:off x="511774" y="1616290"/>
            <a:ext cx="11029500" cy="4223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100"/>
              </a:spcBef>
              <a:spcAft>
                <a:spcPts val="0"/>
              </a:spcAft>
              <a:buClr>
                <a:srgbClr val="7F7F7F"/>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42900" algn="l">
              <a:lnSpc>
                <a:spcPct val="100000"/>
              </a:lnSpc>
              <a:spcBef>
                <a:spcPts val="3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a:lnSpc>
                <a:spcPct val="100000"/>
              </a:lnSpc>
              <a:spcBef>
                <a:spcPts val="600"/>
              </a:spcBef>
              <a:spcAft>
                <a:spcPts val="0"/>
              </a:spcAft>
              <a:buClr>
                <a:schemeClr val="accent2"/>
              </a:buClr>
              <a:buSzPts val="1400"/>
              <a:buFont typeface="Arial"/>
              <a:buNone/>
              <a:defRPr sz="2000" b="0" i="0" u="none" strike="noStrike" cap="none">
                <a:solidFill>
                  <a:schemeClr val="accent2"/>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4"/>
          <p:cNvSpPr txBox="1">
            <a:spLocks noGrp="1"/>
          </p:cNvSpPr>
          <p:nvPr>
            <p:ph type="body" idx="2"/>
          </p:nvPr>
        </p:nvSpPr>
        <p:spPr>
          <a:xfrm>
            <a:off x="502714" y="968960"/>
            <a:ext cx="11046000" cy="3078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0"/>
              </a:spcBef>
              <a:spcAft>
                <a:spcPts val="0"/>
              </a:spcAft>
              <a:buClr>
                <a:schemeClr val="lt2"/>
              </a:buClr>
              <a:buSzPts val="2200"/>
              <a:buFont typeface="Arial"/>
              <a:buNone/>
              <a:defRPr sz="2200" b="0" i="0" u="none" strike="noStrike" cap="none">
                <a:solidFill>
                  <a:schemeClr val="lt2"/>
                </a:solidFill>
                <a:latin typeface="Arial"/>
                <a:ea typeface="Arial"/>
                <a:cs typeface="Arial"/>
                <a:sym typeface="Arial"/>
              </a:defRPr>
            </a:lvl1pPr>
            <a:lvl2pPr marL="914400" marR="0" lvl="1" indent="-342900" algn="l">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60" name="Google Shape;60;p4"/>
          <p:cNvPicPr preferRelativeResize="0"/>
          <p:nvPr/>
        </p:nvPicPr>
        <p:blipFill rotWithShape="1">
          <a:blip r:embed="rId3">
            <a:alphaModFix/>
          </a:blip>
          <a:srcRect/>
          <a:stretch/>
        </p:blipFill>
        <p:spPr>
          <a:xfrm>
            <a:off x="10916264" y="539016"/>
            <a:ext cx="806700" cy="37169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per Texture ">
  <p:cSld name="Paper Texture ">
    <p:spTree>
      <p:nvGrpSpPr>
        <p:cNvPr id="1" name="Shape 299"/>
        <p:cNvGrpSpPr/>
        <p:nvPr/>
      </p:nvGrpSpPr>
      <p:grpSpPr>
        <a:xfrm>
          <a:off x="0" y="0"/>
          <a:ext cx="0" cy="0"/>
          <a:chOff x="0" y="0"/>
          <a:chExt cx="0" cy="0"/>
        </a:xfrm>
      </p:grpSpPr>
      <p:pic>
        <p:nvPicPr>
          <p:cNvPr id="300" name="Google Shape;300;p33"/>
          <p:cNvPicPr preferRelativeResize="0"/>
          <p:nvPr/>
        </p:nvPicPr>
        <p:blipFill rotWithShape="1">
          <a:blip r:embed="rId2">
            <a:alphaModFix/>
          </a:blip>
          <a:srcRect/>
          <a:stretch/>
        </p:blipFill>
        <p:spPr>
          <a:xfrm>
            <a:off x="-1" y="1786"/>
            <a:ext cx="12188825" cy="6856214"/>
          </a:xfrm>
          <a:prstGeom prst="rect">
            <a:avLst/>
          </a:prstGeom>
          <a:noFill/>
          <a:ln>
            <a:noFill/>
          </a:ln>
        </p:spPr>
      </p:pic>
      <p:sp>
        <p:nvSpPr>
          <p:cNvPr id="301" name="Google Shape;301;p33"/>
          <p:cNvSpPr txBox="1">
            <a:spLocks noGrp="1"/>
          </p:cNvSpPr>
          <p:nvPr>
            <p:ph type="body" idx="1"/>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200"/>
              <a:buNone/>
              <a:defRPr sz="2200" b="0" i="0">
                <a:solidFill>
                  <a:schemeClr val="accen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02" name="Google Shape;302;p33"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303" name="Google Shape;303;p33"/>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3"/>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3"/>
          <p:cNvSpPr txBox="1">
            <a:spLocks noGrp="1"/>
          </p:cNvSpPr>
          <p:nvPr>
            <p:ph type="body" idx="2"/>
          </p:nvPr>
        </p:nvSpPr>
        <p:spPr>
          <a:xfrm>
            <a:off x="571500" y="1759194"/>
            <a:ext cx="11031538" cy="4700588"/>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000"/>
              <a:buNone/>
              <a:defRPr>
                <a:solidFill>
                  <a:schemeClr val="accent2"/>
                </a:solidFill>
              </a:defRPr>
            </a:lvl1pPr>
            <a:lvl2pPr marL="914400" lvl="1" indent="-342900" algn="l">
              <a:spcBef>
                <a:spcPts val="300"/>
              </a:spcBef>
              <a:spcAft>
                <a:spcPts val="0"/>
              </a:spcAft>
              <a:buSzPts val="1800"/>
              <a:buChar char="•"/>
              <a:defRPr>
                <a:solidFill>
                  <a:schemeClr val="accent2"/>
                </a:solidFill>
              </a:defRPr>
            </a:lvl2pPr>
            <a:lvl3pPr marL="1371600" lvl="2" indent="-330200" algn="l">
              <a:spcBef>
                <a:spcPts val="600"/>
              </a:spcBef>
              <a:spcAft>
                <a:spcPts val="0"/>
              </a:spcAft>
              <a:buSzPts val="1600"/>
              <a:buChar char="•"/>
              <a:defRPr>
                <a:solidFill>
                  <a:schemeClr val="accent2"/>
                </a:solidFill>
              </a:defRPr>
            </a:lvl3pPr>
            <a:lvl4pPr marL="1828800" lvl="3" indent="-317500" algn="l">
              <a:spcBef>
                <a:spcPts val="600"/>
              </a:spcBef>
              <a:spcAft>
                <a:spcPts val="0"/>
              </a:spcAft>
              <a:buSzPts val="1400"/>
              <a:buChar char="•"/>
              <a:defRPr>
                <a:solidFill>
                  <a:schemeClr val="accent2"/>
                </a:solidFill>
              </a:defRPr>
            </a:lvl4pPr>
            <a:lvl5pPr marL="2286000" lvl="4" indent="-228600" algn="l">
              <a:spcBef>
                <a:spcPts val="600"/>
              </a:spcBef>
              <a:spcAft>
                <a:spcPts val="0"/>
              </a:spcAft>
              <a:buSzPts val="1400"/>
              <a:buNone/>
              <a:defRPr>
                <a:solidFill>
                  <a:schemeClr val="accen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ustomer_Hero_A">
  <p:cSld name="Customer_Hero_A">
    <p:spTree>
      <p:nvGrpSpPr>
        <p:cNvPr id="1" name="Shape 306"/>
        <p:cNvGrpSpPr/>
        <p:nvPr/>
      </p:nvGrpSpPr>
      <p:grpSpPr>
        <a:xfrm>
          <a:off x="0" y="0"/>
          <a:ext cx="0" cy="0"/>
          <a:chOff x="0" y="0"/>
          <a:chExt cx="0" cy="0"/>
        </a:xfrm>
      </p:grpSpPr>
      <p:sp>
        <p:nvSpPr>
          <p:cNvPr id="307" name="Google Shape;307;p34"/>
          <p:cNvSpPr/>
          <p:nvPr/>
        </p:nvSpPr>
        <p:spPr>
          <a:xfrm>
            <a:off x="-2" y="0"/>
            <a:ext cx="12188825" cy="6858000"/>
          </a:xfrm>
          <a:prstGeom prst="rect">
            <a:avLst/>
          </a:prstGeom>
          <a:solidFill>
            <a:srgbClr val="F1F4F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08" name="Google Shape;308;p34"/>
          <p:cNvSpPr/>
          <p:nvPr/>
        </p:nvSpPr>
        <p:spPr>
          <a:xfrm rot="10800000" flipH="1">
            <a:off x="9774057" y="516"/>
            <a:ext cx="2414768" cy="685748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09" name="Google Shape;309;p34"/>
          <p:cNvSpPr/>
          <p:nvPr/>
        </p:nvSpPr>
        <p:spPr>
          <a:xfrm>
            <a:off x="-1" y="-4859"/>
            <a:ext cx="12188825" cy="2432008"/>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10" name="Google Shape;310;p34"/>
          <p:cNvSpPr txBox="1">
            <a:spLocks noGrp="1"/>
          </p:cNvSpPr>
          <p:nvPr>
            <p:ph type="body" idx="1"/>
          </p:nvPr>
        </p:nvSpPr>
        <p:spPr>
          <a:xfrm>
            <a:off x="0" y="0"/>
            <a:ext cx="11025649" cy="2449577"/>
          </a:xfrm>
          <a:prstGeom prst="rect">
            <a:avLst/>
          </a:prstGeom>
          <a:gradFill>
            <a:gsLst>
              <a:gs pos="0">
                <a:schemeClr val="dk1"/>
              </a:gs>
              <a:gs pos="58000">
                <a:schemeClr val="dk1"/>
              </a:gs>
              <a:gs pos="100000">
                <a:srgbClr val="205CA0">
                  <a:alpha val="0"/>
                </a:srgbClr>
              </a:gs>
            </a:gsLst>
            <a:lin ang="0" scaled="0"/>
          </a:gradFill>
          <a:ln>
            <a:noFill/>
          </a:ln>
        </p:spPr>
        <p:txBody>
          <a:bodyPr spcFirstLastPara="1" wrap="square" lIns="2560300" tIns="365750" rIns="4114800" bIns="182875" anchor="ctr" anchorCtr="0"/>
          <a:lstStyle>
            <a:lvl1pPr marL="457200" lvl="0" indent="-228600" algn="l">
              <a:lnSpc>
                <a:spcPct val="90000"/>
              </a:lnSpc>
              <a:spcBef>
                <a:spcPts val="0"/>
              </a:spcBef>
              <a:spcAft>
                <a:spcPts val="0"/>
              </a:spcAft>
              <a:buSzPts val="2000"/>
              <a:buFont typeface="Arial"/>
              <a:buNone/>
              <a:defRPr sz="2000" b="1">
                <a:solidFill>
                  <a:schemeClr val="lt1"/>
                </a:solidFill>
                <a:latin typeface="Arial"/>
                <a:ea typeface="Arial"/>
                <a:cs typeface="Arial"/>
                <a:sym typeface="Arial"/>
              </a:defRPr>
            </a:lvl1pPr>
            <a:lvl2pPr marL="914400" lvl="1" indent="-228600" algn="l">
              <a:spcBef>
                <a:spcPts val="400"/>
              </a:spcBef>
              <a:spcAft>
                <a:spcPts val="0"/>
              </a:spcAft>
              <a:buSzPts val="1600"/>
              <a:buNone/>
              <a:defRPr sz="1600">
                <a:solidFill>
                  <a:schemeClr val="lt1"/>
                </a:solidFill>
                <a:latin typeface="Arial"/>
                <a:ea typeface="Arial"/>
                <a:cs typeface="Arial"/>
                <a:sym typeface="Arial"/>
              </a:defRPr>
            </a:lvl2pPr>
            <a:lvl3pPr marL="1371600" lvl="2" indent="-342900" algn="l">
              <a:spcBef>
                <a:spcPts val="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34"/>
          <p:cNvSpPr txBox="1">
            <a:spLocks noGrp="1"/>
          </p:cNvSpPr>
          <p:nvPr>
            <p:ph type="title"/>
          </p:nvPr>
        </p:nvSpPr>
        <p:spPr>
          <a:xfrm>
            <a:off x="576073" y="2753099"/>
            <a:ext cx="9004309" cy="987552"/>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4"/>
          <p:cNvSpPr txBox="1">
            <a:spLocks noGrp="1"/>
          </p:cNvSpPr>
          <p:nvPr>
            <p:ph type="body" idx="2"/>
          </p:nvPr>
        </p:nvSpPr>
        <p:spPr>
          <a:xfrm>
            <a:off x="576072" y="4404281"/>
            <a:ext cx="4251960" cy="2101087"/>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1000"/>
              </a:spcBef>
              <a:spcAft>
                <a:spcPts val="0"/>
              </a:spcAft>
              <a:buSzPts val="1600"/>
              <a:buChar char="•"/>
              <a:defRPr sz="1600">
                <a:solidFill>
                  <a:schemeClr val="accent2"/>
                </a:solidFill>
              </a:defRPr>
            </a:lvl2pPr>
            <a:lvl3pPr marL="1371600" lvl="2" indent="-330200" algn="l">
              <a:lnSpc>
                <a:spcPct val="90000"/>
              </a:lnSpc>
              <a:spcBef>
                <a:spcPts val="1000"/>
              </a:spcBef>
              <a:spcAft>
                <a:spcPts val="0"/>
              </a:spcAft>
              <a:buSzPts val="1600"/>
              <a:buChar char="•"/>
              <a:defRPr sz="1600">
                <a:solidFill>
                  <a:schemeClr val="accent2"/>
                </a:solidFill>
              </a:defRPr>
            </a:lvl3pPr>
            <a:lvl4pPr marL="1828800" lvl="3" indent="-330200" algn="l">
              <a:lnSpc>
                <a:spcPct val="90000"/>
              </a:lnSpc>
              <a:spcBef>
                <a:spcPts val="1000"/>
              </a:spcBef>
              <a:spcAft>
                <a:spcPts val="0"/>
              </a:spcAft>
              <a:buSzPts val="1600"/>
              <a:buChar char="•"/>
              <a:defRPr sz="1600">
                <a:solidFill>
                  <a:schemeClr val="accent2"/>
                </a:solidFill>
              </a:defRPr>
            </a:lvl4pPr>
            <a:lvl5pPr marL="2286000" lvl="4" indent="-228600" algn="l">
              <a:spcBef>
                <a:spcPts val="2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3" name="Google Shape;313;p34"/>
          <p:cNvSpPr/>
          <p:nvPr/>
        </p:nvSpPr>
        <p:spPr>
          <a:xfrm rot="10800000" flipH="1">
            <a:off x="550808" y="924089"/>
            <a:ext cx="1725623" cy="1730376"/>
          </a:xfrm>
          <a:prstGeom prst="roundRect">
            <a:avLst>
              <a:gd name="adj" fmla="val 10076"/>
            </a:avLst>
          </a:prstGeom>
          <a:solidFill>
            <a:schemeClr val="lt1"/>
          </a:solidFill>
          <a:ln>
            <a:noFill/>
          </a:ln>
          <a:effectLst>
            <a:outerShdw blurRad="346075" sx="93000" sy="93000" algn="ctr"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14" name="Google Shape;314;p34"/>
          <p:cNvSpPr>
            <a:spLocks noGrp="1"/>
          </p:cNvSpPr>
          <p:nvPr>
            <p:ph type="pic" idx="3"/>
          </p:nvPr>
        </p:nvSpPr>
        <p:spPr>
          <a:xfrm>
            <a:off x="527633" y="914400"/>
            <a:ext cx="1755960" cy="1737360"/>
          </a:xfrm>
          <a:prstGeom prst="roundRect">
            <a:avLst>
              <a:gd name="adj" fmla="val 10903"/>
            </a:avLst>
          </a:prstGeom>
          <a:solidFill>
            <a:schemeClr val="lt1"/>
          </a:solidFill>
          <a:ln>
            <a:noFill/>
          </a:ln>
        </p:spPr>
        <p:txBody>
          <a:bodyPr spcFirstLastPara="1" wrap="square" lIns="0" tIns="0" rIns="0" bIns="0" anchor="ctr" anchorCtr="0"/>
          <a:lstStyle>
            <a:lvl1pPr marR="0" lvl="0" algn="l" rtl="0">
              <a:spcBef>
                <a:spcPts val="1100"/>
              </a:spcBef>
              <a:spcAft>
                <a:spcPts val="0"/>
              </a:spcAft>
              <a:buClr>
                <a:srgbClr val="7F7F7F"/>
              </a:buClr>
              <a:buSzPts val="1400"/>
              <a:buFont typeface="Arial"/>
              <a:buNone/>
              <a:defRPr sz="14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5" name="Google Shape;315;p34"/>
          <p:cNvSpPr txBox="1">
            <a:spLocks noGrp="1"/>
          </p:cNvSpPr>
          <p:nvPr>
            <p:ph type="body" idx="4"/>
          </p:nvPr>
        </p:nvSpPr>
        <p:spPr>
          <a:xfrm>
            <a:off x="5181545" y="4395125"/>
            <a:ext cx="4251960" cy="212344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1000"/>
              </a:spcBef>
              <a:spcAft>
                <a:spcPts val="0"/>
              </a:spcAft>
              <a:buSzPts val="1600"/>
              <a:buChar char="•"/>
              <a:defRPr sz="1600">
                <a:solidFill>
                  <a:schemeClr val="accent2"/>
                </a:solidFill>
              </a:defRPr>
            </a:lvl2pPr>
            <a:lvl3pPr marL="1371600" lvl="2" indent="-330200" algn="l">
              <a:lnSpc>
                <a:spcPct val="90000"/>
              </a:lnSpc>
              <a:spcBef>
                <a:spcPts val="1000"/>
              </a:spcBef>
              <a:spcAft>
                <a:spcPts val="0"/>
              </a:spcAft>
              <a:buSzPts val="1600"/>
              <a:buChar char="•"/>
              <a:defRPr sz="1600">
                <a:solidFill>
                  <a:schemeClr val="accent2"/>
                </a:solidFill>
              </a:defRPr>
            </a:lvl3pPr>
            <a:lvl4pPr marL="1828800" lvl="3" indent="-330200" algn="l">
              <a:lnSpc>
                <a:spcPct val="90000"/>
              </a:lnSpc>
              <a:spcBef>
                <a:spcPts val="1000"/>
              </a:spcBef>
              <a:spcAft>
                <a:spcPts val="0"/>
              </a:spcAft>
              <a:buSzPts val="1600"/>
              <a:buChar char="•"/>
              <a:defRPr sz="1600">
                <a:solidFill>
                  <a:schemeClr val="accent2"/>
                </a:solidFill>
              </a:defRPr>
            </a:lvl4pPr>
            <a:lvl5pPr marL="2286000" lvl="4" indent="-228600" algn="l">
              <a:lnSpc>
                <a:spcPct val="90000"/>
              </a:lnSpc>
              <a:spcBef>
                <a:spcPts val="1000"/>
              </a:spcBef>
              <a:spcAft>
                <a:spcPts val="0"/>
              </a:spcAft>
              <a:buSzPts val="1400"/>
              <a:buNone/>
              <a:defRPr sz="1600">
                <a:solidFill>
                  <a:srgbClr val="7C868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6" name="Google Shape;316;p34"/>
          <p:cNvSpPr txBox="1">
            <a:spLocks noGrp="1"/>
          </p:cNvSpPr>
          <p:nvPr>
            <p:ph type="body" idx="5"/>
          </p:nvPr>
        </p:nvSpPr>
        <p:spPr>
          <a:xfrm>
            <a:off x="568651" y="3836644"/>
            <a:ext cx="4251960"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 name="Google Shape;317;p34"/>
          <p:cNvSpPr txBox="1">
            <a:spLocks noGrp="1"/>
          </p:cNvSpPr>
          <p:nvPr>
            <p:ph type="body" idx="6"/>
          </p:nvPr>
        </p:nvSpPr>
        <p:spPr>
          <a:xfrm>
            <a:off x="5181544" y="3836644"/>
            <a:ext cx="4251960"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8" name="Google Shape;318;p34"/>
          <p:cNvSpPr>
            <a:spLocks noGrp="1"/>
          </p:cNvSpPr>
          <p:nvPr>
            <p:ph type="pic" idx="7"/>
          </p:nvPr>
        </p:nvSpPr>
        <p:spPr>
          <a:xfrm>
            <a:off x="5831537" y="-4859"/>
            <a:ext cx="6357291" cy="2445511"/>
          </a:xfrm>
          <a:prstGeom prst="rect">
            <a:avLst/>
          </a:prstGeom>
          <a:solidFill>
            <a:schemeClr val="lt2">
              <a:alpha val="63921"/>
            </a:schemeClr>
          </a:solidFill>
          <a:ln>
            <a:noFill/>
          </a:ln>
        </p:spPr>
        <p:txBody>
          <a:bodyPr spcFirstLastPara="1" wrap="square" lIns="1554475" tIns="0" rIns="365750" bIns="0" anchor="ctr" anchorCtr="0"/>
          <a:lstStyle>
            <a:lvl1pPr marR="0" lvl="0" algn="ctr" rtl="0">
              <a:spcBef>
                <a:spcPts val="1100"/>
              </a:spcBef>
              <a:spcAft>
                <a:spcPts val="0"/>
              </a:spcAft>
              <a:buClr>
                <a:srgbClr val="7F7F7F"/>
              </a:buClr>
              <a:buSzPts val="1600"/>
              <a:buFont typeface="Arial"/>
              <a:buNone/>
              <a:defRPr sz="1600" b="0" i="0" u="none" strike="noStrike" cap="none">
                <a:solidFill>
                  <a:srgbClr val="FFFFFF"/>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19" name="Google Shape;319;p34" descr="Picture 23"/>
          <p:cNvPicPr preferRelativeResize="0"/>
          <p:nvPr/>
        </p:nvPicPr>
        <p:blipFill rotWithShape="1">
          <a:blip r:embed="rId2">
            <a:alphaModFix/>
          </a:blip>
          <a:srcRect/>
          <a:stretch/>
        </p:blipFill>
        <p:spPr>
          <a:xfrm>
            <a:off x="11320472" y="6257915"/>
            <a:ext cx="616302" cy="431413"/>
          </a:xfrm>
          <a:prstGeom prst="rect">
            <a:avLst/>
          </a:prstGeom>
          <a:noFill/>
          <a:ln>
            <a:noFill/>
          </a:ln>
        </p:spPr>
      </p:pic>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ustomer_Hero_B">
  <p:cSld name="Customer_Hero_B">
    <p:spTree>
      <p:nvGrpSpPr>
        <p:cNvPr id="1" name="Shape 320"/>
        <p:cNvGrpSpPr/>
        <p:nvPr/>
      </p:nvGrpSpPr>
      <p:grpSpPr>
        <a:xfrm>
          <a:off x="0" y="0"/>
          <a:ext cx="0" cy="0"/>
          <a:chOff x="0" y="0"/>
          <a:chExt cx="0" cy="0"/>
        </a:xfrm>
      </p:grpSpPr>
      <p:sp>
        <p:nvSpPr>
          <p:cNvPr id="321" name="Google Shape;321;p35"/>
          <p:cNvSpPr/>
          <p:nvPr/>
        </p:nvSpPr>
        <p:spPr>
          <a:xfrm>
            <a:off x="-2" y="0"/>
            <a:ext cx="12188825" cy="6858000"/>
          </a:xfrm>
          <a:prstGeom prst="rect">
            <a:avLst/>
          </a:prstGeom>
          <a:solidFill>
            <a:srgbClr val="F1F4F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22" name="Google Shape;322;p35"/>
          <p:cNvSpPr/>
          <p:nvPr/>
        </p:nvSpPr>
        <p:spPr>
          <a:xfrm rot="10800000" flipH="1">
            <a:off x="9774057" y="0"/>
            <a:ext cx="2414768" cy="685748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23" name="Google Shape;323;p35"/>
          <p:cNvSpPr/>
          <p:nvPr/>
        </p:nvSpPr>
        <p:spPr>
          <a:xfrm>
            <a:off x="-1" y="0"/>
            <a:ext cx="12188825" cy="2432008"/>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24" name="Google Shape;324;p35"/>
          <p:cNvSpPr>
            <a:spLocks noGrp="1"/>
          </p:cNvSpPr>
          <p:nvPr>
            <p:ph type="pic" idx="2"/>
          </p:nvPr>
        </p:nvSpPr>
        <p:spPr>
          <a:xfrm>
            <a:off x="-9208" y="-15875"/>
            <a:ext cx="12207240" cy="2454655"/>
          </a:xfrm>
          <a:prstGeom prst="rect">
            <a:avLst/>
          </a:prstGeom>
          <a:solidFill>
            <a:schemeClr val="dk1">
              <a:alpha val="63921"/>
            </a:schemeClr>
          </a:solidFill>
          <a:ln>
            <a:noFill/>
          </a:ln>
        </p:spPr>
        <p:txBody>
          <a:bodyPr spcFirstLastPara="1" wrap="square" lIns="2743200" tIns="0" rIns="2743200" bIns="0" anchor="ctr" anchorCtr="0"/>
          <a:lstStyle>
            <a:lvl1pPr marR="0" lvl="0" algn="ctr" rtl="0">
              <a:spcBef>
                <a:spcPts val="1100"/>
              </a:spcBef>
              <a:spcAft>
                <a:spcPts val="0"/>
              </a:spcAft>
              <a:buClr>
                <a:srgbClr val="7F7F7F"/>
              </a:buClr>
              <a:buSzPts val="1800"/>
              <a:buFont typeface="Arial"/>
              <a:buNone/>
              <a:defRPr sz="1800" b="0" i="0" u="none" strike="noStrike" cap="none">
                <a:solidFill>
                  <a:srgbClr val="FFFFFF"/>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5" name="Google Shape;325;p35"/>
          <p:cNvSpPr txBox="1">
            <a:spLocks noGrp="1"/>
          </p:cNvSpPr>
          <p:nvPr>
            <p:ph type="title"/>
          </p:nvPr>
        </p:nvSpPr>
        <p:spPr>
          <a:xfrm>
            <a:off x="576073" y="2753099"/>
            <a:ext cx="9004309" cy="987552"/>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35"/>
          <p:cNvSpPr txBox="1">
            <a:spLocks noGrp="1"/>
          </p:cNvSpPr>
          <p:nvPr>
            <p:ph type="body" idx="1"/>
          </p:nvPr>
        </p:nvSpPr>
        <p:spPr>
          <a:xfrm>
            <a:off x="576072" y="4404281"/>
            <a:ext cx="4251960" cy="2101087"/>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1000"/>
              </a:spcBef>
              <a:spcAft>
                <a:spcPts val="0"/>
              </a:spcAft>
              <a:buSzPts val="1600"/>
              <a:buChar char="•"/>
              <a:defRPr sz="1600">
                <a:solidFill>
                  <a:schemeClr val="accent2"/>
                </a:solidFill>
              </a:defRPr>
            </a:lvl2pPr>
            <a:lvl3pPr marL="1371600" lvl="2" indent="-330200" algn="l">
              <a:lnSpc>
                <a:spcPct val="90000"/>
              </a:lnSpc>
              <a:spcBef>
                <a:spcPts val="1000"/>
              </a:spcBef>
              <a:spcAft>
                <a:spcPts val="0"/>
              </a:spcAft>
              <a:buSzPts val="1600"/>
              <a:buChar char="•"/>
              <a:defRPr sz="1600">
                <a:solidFill>
                  <a:schemeClr val="accent2"/>
                </a:solidFill>
              </a:defRPr>
            </a:lvl3pPr>
            <a:lvl4pPr marL="1828800" lvl="3" indent="-330200" algn="l">
              <a:lnSpc>
                <a:spcPct val="90000"/>
              </a:lnSpc>
              <a:spcBef>
                <a:spcPts val="1000"/>
              </a:spcBef>
              <a:spcAft>
                <a:spcPts val="0"/>
              </a:spcAft>
              <a:buSzPts val="1600"/>
              <a:buChar char="•"/>
              <a:defRPr sz="1600">
                <a:solidFill>
                  <a:schemeClr val="accent2"/>
                </a:solidFill>
              </a:defRPr>
            </a:lvl4pPr>
            <a:lvl5pPr marL="2286000" lvl="4" indent="-228600" algn="l">
              <a:spcBef>
                <a:spcPts val="2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7" name="Google Shape;327;p35"/>
          <p:cNvSpPr txBox="1">
            <a:spLocks noGrp="1"/>
          </p:cNvSpPr>
          <p:nvPr>
            <p:ph type="body" idx="3"/>
          </p:nvPr>
        </p:nvSpPr>
        <p:spPr>
          <a:xfrm>
            <a:off x="5181545" y="4395125"/>
            <a:ext cx="4251960" cy="212344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1000"/>
              </a:spcBef>
              <a:spcAft>
                <a:spcPts val="0"/>
              </a:spcAft>
              <a:buSzPts val="1600"/>
              <a:buChar char="•"/>
              <a:defRPr sz="1600">
                <a:solidFill>
                  <a:schemeClr val="accent2"/>
                </a:solidFill>
              </a:defRPr>
            </a:lvl2pPr>
            <a:lvl3pPr marL="1371600" lvl="2" indent="-330200" algn="l">
              <a:lnSpc>
                <a:spcPct val="90000"/>
              </a:lnSpc>
              <a:spcBef>
                <a:spcPts val="1000"/>
              </a:spcBef>
              <a:spcAft>
                <a:spcPts val="0"/>
              </a:spcAft>
              <a:buSzPts val="1600"/>
              <a:buChar char="•"/>
              <a:defRPr sz="1600">
                <a:solidFill>
                  <a:schemeClr val="accent2"/>
                </a:solidFill>
              </a:defRPr>
            </a:lvl3pPr>
            <a:lvl4pPr marL="1828800" lvl="3" indent="-330200" algn="l">
              <a:lnSpc>
                <a:spcPct val="90000"/>
              </a:lnSpc>
              <a:spcBef>
                <a:spcPts val="1000"/>
              </a:spcBef>
              <a:spcAft>
                <a:spcPts val="0"/>
              </a:spcAft>
              <a:buSzPts val="1600"/>
              <a:buChar char="•"/>
              <a:defRPr sz="1600">
                <a:solidFill>
                  <a:schemeClr val="accent2"/>
                </a:solidFill>
              </a:defRPr>
            </a:lvl4pPr>
            <a:lvl5pPr marL="2286000" lvl="4" indent="-228600" algn="l">
              <a:lnSpc>
                <a:spcPct val="90000"/>
              </a:lnSpc>
              <a:spcBef>
                <a:spcPts val="1000"/>
              </a:spcBef>
              <a:spcAft>
                <a:spcPts val="0"/>
              </a:spcAft>
              <a:buSzPts val="1400"/>
              <a:buNone/>
              <a:defRPr sz="1600">
                <a:solidFill>
                  <a:srgbClr val="7C868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8" name="Google Shape;328;p35"/>
          <p:cNvSpPr txBox="1">
            <a:spLocks noGrp="1"/>
          </p:cNvSpPr>
          <p:nvPr>
            <p:ph type="body" idx="4"/>
          </p:nvPr>
        </p:nvSpPr>
        <p:spPr>
          <a:xfrm>
            <a:off x="568651" y="3836644"/>
            <a:ext cx="4251960"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9" name="Google Shape;329;p35"/>
          <p:cNvSpPr txBox="1">
            <a:spLocks noGrp="1"/>
          </p:cNvSpPr>
          <p:nvPr>
            <p:ph type="body" idx="5"/>
          </p:nvPr>
        </p:nvSpPr>
        <p:spPr>
          <a:xfrm>
            <a:off x="5181544" y="3836644"/>
            <a:ext cx="4251960"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35"/>
          <p:cNvSpPr/>
          <p:nvPr/>
        </p:nvSpPr>
        <p:spPr>
          <a:xfrm rot="10800000" flipH="1">
            <a:off x="550808" y="924089"/>
            <a:ext cx="1725623" cy="1730376"/>
          </a:xfrm>
          <a:prstGeom prst="roundRect">
            <a:avLst>
              <a:gd name="adj" fmla="val 10076"/>
            </a:avLst>
          </a:prstGeom>
          <a:solidFill>
            <a:schemeClr val="lt1"/>
          </a:solidFill>
          <a:ln>
            <a:noFill/>
          </a:ln>
          <a:effectLst>
            <a:outerShdw blurRad="346075" sx="93000" sy="93000" algn="ctr"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31" name="Google Shape;331;p35"/>
          <p:cNvSpPr>
            <a:spLocks noGrp="1"/>
          </p:cNvSpPr>
          <p:nvPr>
            <p:ph type="pic" idx="6"/>
          </p:nvPr>
        </p:nvSpPr>
        <p:spPr>
          <a:xfrm>
            <a:off x="527633" y="914400"/>
            <a:ext cx="1755960" cy="1737360"/>
          </a:xfrm>
          <a:prstGeom prst="roundRect">
            <a:avLst>
              <a:gd name="adj" fmla="val 10903"/>
            </a:avLst>
          </a:prstGeom>
          <a:solidFill>
            <a:schemeClr val="lt1"/>
          </a:solidFill>
          <a:ln>
            <a:noFill/>
          </a:ln>
        </p:spPr>
        <p:txBody>
          <a:bodyPr spcFirstLastPara="1" wrap="square" lIns="0" tIns="0" rIns="0" bIns="0" anchor="ctr" anchorCtr="0"/>
          <a:lstStyle>
            <a:lvl1pPr marR="0" lvl="0" algn="l" rtl="0">
              <a:spcBef>
                <a:spcPts val="1100"/>
              </a:spcBef>
              <a:spcAft>
                <a:spcPts val="0"/>
              </a:spcAft>
              <a:buClr>
                <a:srgbClr val="7F7F7F"/>
              </a:buClr>
              <a:buSzPts val="1400"/>
              <a:buFont typeface="Arial"/>
              <a:buNone/>
              <a:defRPr sz="14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32" name="Google Shape;332;p35" descr="Picture 23"/>
          <p:cNvPicPr preferRelativeResize="0"/>
          <p:nvPr/>
        </p:nvPicPr>
        <p:blipFill rotWithShape="1">
          <a:blip r:embed="rId2">
            <a:alphaModFix/>
          </a:blip>
          <a:srcRect/>
          <a:stretch/>
        </p:blipFill>
        <p:spPr>
          <a:xfrm>
            <a:off x="11320472" y="6257915"/>
            <a:ext cx="616302" cy="431413"/>
          </a:xfrm>
          <a:prstGeom prst="rect">
            <a:avLst/>
          </a:prstGeom>
          <a:noFill/>
          <a:ln>
            <a:noFill/>
          </a:ln>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ustomer Hero Deep Dive ">
  <p:cSld name="Customer Hero Deep Dive ">
    <p:spTree>
      <p:nvGrpSpPr>
        <p:cNvPr id="1" name="Shape 333"/>
        <p:cNvGrpSpPr/>
        <p:nvPr/>
      </p:nvGrpSpPr>
      <p:grpSpPr>
        <a:xfrm>
          <a:off x="0" y="0"/>
          <a:ext cx="0" cy="0"/>
          <a:chOff x="0" y="0"/>
          <a:chExt cx="0" cy="0"/>
        </a:xfrm>
      </p:grpSpPr>
      <p:sp>
        <p:nvSpPr>
          <p:cNvPr id="334" name="Google Shape;334;p36"/>
          <p:cNvSpPr/>
          <p:nvPr/>
        </p:nvSpPr>
        <p:spPr>
          <a:xfrm>
            <a:off x="-2" y="0"/>
            <a:ext cx="12188825" cy="6858000"/>
          </a:xfrm>
          <a:prstGeom prst="rect">
            <a:avLst/>
          </a:prstGeom>
          <a:solidFill>
            <a:srgbClr val="F1F4F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35" name="Google Shape;335;p36"/>
          <p:cNvSpPr/>
          <p:nvPr/>
        </p:nvSpPr>
        <p:spPr>
          <a:xfrm rot="10800000" flipH="1">
            <a:off x="9774057" y="0"/>
            <a:ext cx="2414768" cy="685748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36" name="Google Shape;336;p36"/>
          <p:cNvSpPr txBox="1"/>
          <p:nvPr/>
        </p:nvSpPr>
        <p:spPr>
          <a:xfrm>
            <a:off x="-4572" y="0"/>
            <a:ext cx="12197968" cy="1070802"/>
          </a:xfrm>
          <a:prstGeom prst="rect">
            <a:avLst/>
          </a:prstGeom>
          <a:solidFill>
            <a:schemeClr val="dk1"/>
          </a:solidFill>
          <a:ln>
            <a:noFill/>
          </a:ln>
        </p:spPr>
        <p:txBody>
          <a:bodyPr spcFirstLastPara="1" wrap="square" lIns="1920225" tIns="91425" rIns="0" bIns="0" anchor="ctr" anchorCtr="0">
            <a:noAutofit/>
          </a:bodyPr>
          <a:lstStyle/>
          <a:p>
            <a:pPr marL="0" marR="0" lvl="0" indent="0" algn="l" rtl="0">
              <a:lnSpc>
                <a:spcPct val="90000"/>
              </a:lnSpc>
              <a:spcBef>
                <a:spcPts val="0"/>
              </a:spcBef>
              <a:spcAft>
                <a:spcPts val="0"/>
              </a:spcAft>
              <a:buNone/>
            </a:pPr>
            <a:endParaRPr sz="2400">
              <a:solidFill>
                <a:srgbClr val="FFFFFF"/>
              </a:solidFill>
              <a:latin typeface="Arial"/>
              <a:ea typeface="Arial"/>
              <a:cs typeface="Arial"/>
              <a:sym typeface="Arial"/>
            </a:endParaRPr>
          </a:p>
        </p:txBody>
      </p:sp>
      <p:sp>
        <p:nvSpPr>
          <p:cNvPr id="337" name="Google Shape;337;p36"/>
          <p:cNvSpPr txBox="1">
            <a:spLocks noGrp="1"/>
          </p:cNvSpPr>
          <p:nvPr>
            <p:ph type="title"/>
          </p:nvPr>
        </p:nvSpPr>
        <p:spPr>
          <a:xfrm>
            <a:off x="-4571" y="-9072"/>
            <a:ext cx="12197968" cy="1079873"/>
          </a:xfrm>
          <a:prstGeom prst="rect">
            <a:avLst/>
          </a:prstGeom>
          <a:noFill/>
          <a:ln>
            <a:noFill/>
          </a:ln>
        </p:spPr>
        <p:txBody>
          <a:bodyPr spcFirstLastPara="1" wrap="square" lIns="1920225" tIns="91425" rIns="0" bIns="0" anchor="ctr" anchorCtr="0"/>
          <a:lstStyle>
            <a:lvl1pPr lvl="0" algn="l">
              <a:lnSpc>
                <a:spcPct val="90000"/>
              </a:lnSpc>
              <a:spcBef>
                <a:spcPts val="0"/>
              </a:spcBef>
              <a:spcAft>
                <a:spcPts val="0"/>
              </a:spcAft>
              <a:buSzPts val="1400"/>
              <a:buNone/>
              <a:defRPr sz="24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6"/>
          <p:cNvSpPr txBox="1">
            <a:spLocks noGrp="1"/>
          </p:cNvSpPr>
          <p:nvPr>
            <p:ph type="body" idx="1"/>
          </p:nvPr>
        </p:nvSpPr>
        <p:spPr>
          <a:xfrm>
            <a:off x="576072" y="1986922"/>
            <a:ext cx="4398028" cy="2504259"/>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1000"/>
              </a:spcBef>
              <a:spcAft>
                <a:spcPts val="0"/>
              </a:spcAft>
              <a:buSzPts val="1600"/>
              <a:buChar char="•"/>
              <a:defRPr sz="1600">
                <a:solidFill>
                  <a:schemeClr val="accent2"/>
                </a:solidFill>
              </a:defRPr>
            </a:lvl2pPr>
            <a:lvl3pPr marL="1371600" lvl="2" indent="-330200" algn="l">
              <a:lnSpc>
                <a:spcPct val="90000"/>
              </a:lnSpc>
              <a:spcBef>
                <a:spcPts val="1000"/>
              </a:spcBef>
              <a:spcAft>
                <a:spcPts val="0"/>
              </a:spcAft>
              <a:buSzPts val="1600"/>
              <a:buChar char="•"/>
              <a:defRPr sz="1600">
                <a:solidFill>
                  <a:schemeClr val="accent2"/>
                </a:solidFill>
              </a:defRPr>
            </a:lvl3pPr>
            <a:lvl4pPr marL="1828800" lvl="3" indent="-330200" algn="l">
              <a:lnSpc>
                <a:spcPct val="90000"/>
              </a:lnSpc>
              <a:spcBef>
                <a:spcPts val="1000"/>
              </a:spcBef>
              <a:spcAft>
                <a:spcPts val="0"/>
              </a:spcAft>
              <a:buSzPts val="1600"/>
              <a:buChar char="•"/>
              <a:defRPr sz="1600">
                <a:solidFill>
                  <a:schemeClr val="accent2"/>
                </a:solidFill>
              </a:defRPr>
            </a:lvl4pPr>
            <a:lvl5pPr marL="2286000" lvl="4" indent="-228600" algn="l">
              <a:spcBef>
                <a:spcPts val="2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9" name="Google Shape;339;p36"/>
          <p:cNvSpPr txBox="1">
            <a:spLocks noGrp="1"/>
          </p:cNvSpPr>
          <p:nvPr>
            <p:ph type="body" idx="2"/>
          </p:nvPr>
        </p:nvSpPr>
        <p:spPr>
          <a:xfrm>
            <a:off x="5343176" y="1977767"/>
            <a:ext cx="4227780" cy="1782026"/>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800"/>
              </a:spcBef>
              <a:spcAft>
                <a:spcPts val="0"/>
              </a:spcAft>
              <a:buSzPts val="1600"/>
              <a:buChar char="•"/>
              <a:defRPr sz="1600">
                <a:solidFill>
                  <a:schemeClr val="accent2"/>
                </a:solidFill>
              </a:defRPr>
            </a:lvl2pPr>
            <a:lvl3pPr marL="1371600" lvl="2" indent="-330200" algn="l">
              <a:lnSpc>
                <a:spcPct val="90000"/>
              </a:lnSpc>
              <a:spcBef>
                <a:spcPts val="800"/>
              </a:spcBef>
              <a:spcAft>
                <a:spcPts val="0"/>
              </a:spcAft>
              <a:buSzPts val="1600"/>
              <a:buChar char="•"/>
              <a:defRPr sz="1600">
                <a:solidFill>
                  <a:schemeClr val="accent2"/>
                </a:solidFill>
              </a:defRPr>
            </a:lvl3pPr>
            <a:lvl4pPr marL="1828800" lvl="3" indent="-330200" algn="l">
              <a:lnSpc>
                <a:spcPct val="90000"/>
              </a:lnSpc>
              <a:spcBef>
                <a:spcPts val="800"/>
              </a:spcBef>
              <a:spcAft>
                <a:spcPts val="0"/>
              </a:spcAft>
              <a:buSzPts val="1600"/>
              <a:buChar char="•"/>
              <a:defRPr sz="1600">
                <a:solidFill>
                  <a:schemeClr val="accent2"/>
                </a:solidFill>
              </a:defRPr>
            </a:lvl4pPr>
            <a:lvl5pPr marL="2286000" lvl="4" indent="-228600" algn="l">
              <a:lnSpc>
                <a:spcPct val="90000"/>
              </a:lnSpc>
              <a:spcBef>
                <a:spcPts val="800"/>
              </a:spcBef>
              <a:spcAft>
                <a:spcPts val="0"/>
              </a:spcAft>
              <a:buSzPts val="1400"/>
              <a:buNone/>
              <a:defRPr sz="1600">
                <a:solidFill>
                  <a:srgbClr val="7C868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0" name="Google Shape;340;p36"/>
          <p:cNvSpPr txBox="1">
            <a:spLocks noGrp="1"/>
          </p:cNvSpPr>
          <p:nvPr>
            <p:ph type="body" idx="3"/>
          </p:nvPr>
        </p:nvSpPr>
        <p:spPr>
          <a:xfrm>
            <a:off x="568651" y="1419286"/>
            <a:ext cx="4398028"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1" name="Google Shape;341;p36"/>
          <p:cNvSpPr txBox="1">
            <a:spLocks noGrp="1"/>
          </p:cNvSpPr>
          <p:nvPr>
            <p:ph type="body" idx="4"/>
          </p:nvPr>
        </p:nvSpPr>
        <p:spPr>
          <a:xfrm>
            <a:off x="5343175" y="1419286"/>
            <a:ext cx="4227780"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2" name="Google Shape;342;p36"/>
          <p:cNvSpPr/>
          <p:nvPr/>
        </p:nvSpPr>
        <p:spPr>
          <a:xfrm rot="10800000" flipH="1">
            <a:off x="531476" y="189485"/>
            <a:ext cx="1141632" cy="1135756"/>
          </a:xfrm>
          <a:prstGeom prst="roundRect">
            <a:avLst>
              <a:gd name="adj" fmla="val 11122"/>
            </a:avLst>
          </a:prstGeom>
          <a:solidFill>
            <a:schemeClr val="lt1"/>
          </a:solidFill>
          <a:ln>
            <a:noFill/>
          </a:ln>
          <a:effectLst>
            <a:outerShdw blurRad="346075" sx="93000" sy="93000" algn="ctr"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rgbClr val="D0D9DE"/>
              </a:solidFill>
              <a:latin typeface="Arial"/>
              <a:ea typeface="Arial"/>
              <a:cs typeface="Arial"/>
              <a:sym typeface="Arial"/>
            </a:endParaRPr>
          </a:p>
        </p:txBody>
      </p:sp>
      <p:sp>
        <p:nvSpPr>
          <p:cNvPr id="343" name="Google Shape;343;p36"/>
          <p:cNvSpPr>
            <a:spLocks noGrp="1"/>
          </p:cNvSpPr>
          <p:nvPr>
            <p:ph type="pic" idx="5"/>
          </p:nvPr>
        </p:nvSpPr>
        <p:spPr>
          <a:xfrm>
            <a:off x="530153" y="169439"/>
            <a:ext cx="1167426" cy="1155060"/>
          </a:xfrm>
          <a:prstGeom prst="roundRect">
            <a:avLst>
              <a:gd name="adj" fmla="val 10903"/>
            </a:avLst>
          </a:prstGeom>
          <a:solidFill>
            <a:schemeClr val="lt1"/>
          </a:solidFill>
          <a:ln>
            <a:noFill/>
          </a:ln>
        </p:spPr>
        <p:txBody>
          <a:bodyPr spcFirstLastPara="1" wrap="square" lIns="0" tIns="0" rIns="0" bIns="0" anchor="ctr" anchorCtr="0"/>
          <a:lstStyle>
            <a:lvl1pPr marR="0" lvl="0" algn="l" rtl="0">
              <a:spcBef>
                <a:spcPts val="1100"/>
              </a:spcBef>
              <a:spcAft>
                <a:spcPts val="0"/>
              </a:spcAft>
              <a:buClr>
                <a:srgbClr val="7F7F7F"/>
              </a:buClr>
              <a:buSzPts val="1400"/>
              <a:buFont typeface="Arial"/>
              <a:buNone/>
              <a:defRPr sz="1400" b="0" i="0" u="none" strike="noStrike" cap="none">
                <a:solidFill>
                  <a:schemeClr val="lt1"/>
                </a:solidFill>
                <a:latin typeface="Arial"/>
                <a:ea typeface="Arial"/>
                <a:cs typeface="Arial"/>
                <a:sym typeface="Arial"/>
              </a:defRPr>
            </a:lvl1pPr>
            <a:lvl2pPr marR="0" lvl="1"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R="0" lvl="2"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R="0" lvl="3"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R="0" lvl="4"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R="0" lvl="5"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4" name="Google Shape;344;p36"/>
          <p:cNvSpPr txBox="1">
            <a:spLocks noGrp="1"/>
          </p:cNvSpPr>
          <p:nvPr>
            <p:ph type="body" idx="6"/>
          </p:nvPr>
        </p:nvSpPr>
        <p:spPr>
          <a:xfrm>
            <a:off x="576072" y="5171988"/>
            <a:ext cx="4457628" cy="1372985"/>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SzPts val="1600"/>
              <a:buNone/>
              <a:defRPr sz="1600">
                <a:solidFill>
                  <a:schemeClr val="accent2"/>
                </a:solidFill>
              </a:defRPr>
            </a:lvl1pPr>
            <a:lvl2pPr marL="914400" lvl="1" indent="-330200" algn="l">
              <a:lnSpc>
                <a:spcPct val="90000"/>
              </a:lnSpc>
              <a:spcBef>
                <a:spcPts val="800"/>
              </a:spcBef>
              <a:spcAft>
                <a:spcPts val="0"/>
              </a:spcAft>
              <a:buSzPts val="1600"/>
              <a:buChar char="•"/>
              <a:defRPr sz="1600">
                <a:solidFill>
                  <a:schemeClr val="accent2"/>
                </a:solidFill>
              </a:defRPr>
            </a:lvl2pPr>
            <a:lvl3pPr marL="1371600" lvl="2" indent="-228600" algn="l">
              <a:lnSpc>
                <a:spcPct val="90000"/>
              </a:lnSpc>
              <a:spcBef>
                <a:spcPts val="800"/>
              </a:spcBef>
              <a:spcAft>
                <a:spcPts val="0"/>
              </a:spcAft>
              <a:buSzPts val="1400"/>
              <a:buNone/>
              <a:defRPr sz="1400">
                <a:solidFill>
                  <a:schemeClr val="accent2"/>
                </a:solidFill>
              </a:defRPr>
            </a:lvl3pPr>
            <a:lvl4pPr marL="1828800" lvl="3" indent="-330200" algn="l">
              <a:lnSpc>
                <a:spcPct val="90000"/>
              </a:lnSpc>
              <a:spcBef>
                <a:spcPts val="800"/>
              </a:spcBef>
              <a:spcAft>
                <a:spcPts val="0"/>
              </a:spcAft>
              <a:buSzPts val="1600"/>
              <a:buChar char="•"/>
              <a:defRPr sz="1600">
                <a:solidFill>
                  <a:schemeClr val="accent2"/>
                </a:solidFill>
              </a:defRPr>
            </a:lvl4pPr>
            <a:lvl5pPr marL="2286000" lvl="4" indent="-228600" algn="l">
              <a:lnSpc>
                <a:spcPct val="90000"/>
              </a:lnSpc>
              <a:spcBef>
                <a:spcPts val="800"/>
              </a:spcBef>
              <a:spcAft>
                <a:spcPts val="0"/>
              </a:spcAft>
              <a:buSzPts val="1400"/>
              <a:buNone/>
              <a:defRPr sz="1600">
                <a:solidFill>
                  <a:srgbClr val="7C868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5" name="Google Shape;345;p36"/>
          <p:cNvSpPr txBox="1">
            <a:spLocks noGrp="1"/>
          </p:cNvSpPr>
          <p:nvPr>
            <p:ph type="body" idx="7"/>
          </p:nvPr>
        </p:nvSpPr>
        <p:spPr>
          <a:xfrm>
            <a:off x="576072" y="4613507"/>
            <a:ext cx="4434537" cy="466725"/>
          </a:xfrm>
          <a:prstGeom prst="rect">
            <a:avLst/>
          </a:prstGeom>
          <a:noFill/>
          <a:ln>
            <a:noFill/>
          </a:ln>
        </p:spPr>
        <p:txBody>
          <a:bodyPr spcFirstLastPara="1" wrap="square" lIns="0" tIns="0" rIns="0" bIns="0" anchor="b" anchorCtr="0"/>
          <a:lstStyle>
            <a:lvl1pPr marL="457200" lvl="0" indent="-228600" algn="l">
              <a:lnSpc>
                <a:spcPct val="90000"/>
              </a:lnSpc>
              <a:spcBef>
                <a:spcPts val="1100"/>
              </a:spcBef>
              <a:spcAft>
                <a:spcPts val="0"/>
              </a:spcAft>
              <a:buSzPts val="1800"/>
              <a:buNone/>
              <a:defRPr sz="1800" b="1">
                <a:solidFill>
                  <a:schemeClr val="accent2"/>
                </a:solidFil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46" name="Google Shape;346;p36" descr="Picture 23"/>
          <p:cNvPicPr preferRelativeResize="0"/>
          <p:nvPr/>
        </p:nvPicPr>
        <p:blipFill rotWithShape="1">
          <a:blip r:embed="rId2">
            <a:alphaModFix/>
          </a:blip>
          <a:srcRect/>
          <a:stretch/>
        </p:blipFill>
        <p:spPr>
          <a:xfrm>
            <a:off x="11320472" y="6257915"/>
            <a:ext cx="616302" cy="431413"/>
          </a:xfrm>
          <a:prstGeom prst="rect">
            <a:avLst/>
          </a:prstGeom>
          <a:noFill/>
          <a:ln>
            <a:noFill/>
          </a:ln>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uide Placement ">
  <p:cSld name="Guide Placement ">
    <p:spTree>
      <p:nvGrpSpPr>
        <p:cNvPr id="1" name="Shape 347"/>
        <p:cNvGrpSpPr/>
        <p:nvPr/>
      </p:nvGrpSpPr>
      <p:grpSpPr>
        <a:xfrm>
          <a:off x="0" y="0"/>
          <a:ext cx="0" cy="0"/>
          <a:chOff x="0" y="0"/>
          <a:chExt cx="0" cy="0"/>
        </a:xfrm>
      </p:grpSpPr>
      <p:sp>
        <p:nvSpPr>
          <p:cNvPr id="348" name="Google Shape;348;p37"/>
          <p:cNvSpPr/>
          <p:nvPr/>
        </p:nvSpPr>
        <p:spPr>
          <a:xfrm>
            <a:off x="7084695" y="2152936"/>
            <a:ext cx="4433888" cy="3908736"/>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None/>
            </a:pPr>
            <a:r>
              <a:rPr lang="en-US" sz="1600" b="1" dirty="0">
                <a:solidFill>
                  <a:schemeClr val="accent1"/>
                </a:solidFill>
                <a:latin typeface="Arial"/>
                <a:ea typeface="Arial"/>
                <a:cs typeface="Arial"/>
                <a:sym typeface="Arial"/>
              </a:rPr>
              <a:t>Realigning Guides</a:t>
            </a:r>
            <a:endParaRPr sz="1600" dirty="0">
              <a:solidFill>
                <a:schemeClr val="accent1"/>
              </a:solidFill>
              <a:latin typeface="Arial"/>
              <a:ea typeface="Arial"/>
              <a:cs typeface="Arial"/>
              <a:sym typeface="Arial"/>
            </a:endParaRPr>
          </a:p>
          <a:p>
            <a:pPr marL="0" marR="0" lvl="0" indent="0" algn="l" rtl="0">
              <a:spcBef>
                <a:spcPts val="800"/>
              </a:spcBef>
              <a:spcAft>
                <a:spcPts val="0"/>
              </a:spcAft>
              <a:buNone/>
            </a:pPr>
            <a:r>
              <a:rPr lang="en-US" sz="1200" dirty="0">
                <a:solidFill>
                  <a:schemeClr val="accent2"/>
                </a:solidFill>
                <a:latin typeface="Arial"/>
                <a:ea typeface="Arial"/>
                <a:cs typeface="Arial"/>
                <a:sym typeface="Arial"/>
              </a:rPr>
              <a:t>Guides can can easily be bumped and moved accidentally.  </a:t>
            </a:r>
            <a:endParaRPr dirty="0"/>
          </a:p>
          <a:p>
            <a:pPr marL="0" marR="0" lvl="0" indent="0" algn="l" rtl="0">
              <a:spcBef>
                <a:spcPts val="800"/>
              </a:spcBef>
              <a:spcAft>
                <a:spcPts val="0"/>
              </a:spcAft>
              <a:buNone/>
            </a:pPr>
            <a:r>
              <a:rPr lang="en-US" sz="1200" dirty="0">
                <a:solidFill>
                  <a:schemeClr val="accent2"/>
                </a:solidFill>
                <a:latin typeface="Arial"/>
                <a:ea typeface="Arial"/>
                <a:cs typeface="Arial"/>
                <a:sym typeface="Arial"/>
              </a:rPr>
              <a:t>This slide layout show you how to reset your guides. </a:t>
            </a:r>
            <a:endParaRPr dirty="0"/>
          </a:p>
          <a:p>
            <a:pPr marL="0" marR="0" lvl="0" indent="0" algn="l" rtl="0">
              <a:spcBef>
                <a:spcPts val="800"/>
              </a:spcBef>
              <a:spcAft>
                <a:spcPts val="0"/>
              </a:spcAft>
              <a:buNone/>
            </a:pPr>
            <a:r>
              <a:rPr lang="en-US" sz="1200" b="1" dirty="0">
                <a:solidFill>
                  <a:schemeClr val="accent2"/>
                </a:solidFill>
                <a:latin typeface="Arial"/>
                <a:ea typeface="Arial"/>
                <a:cs typeface="Arial"/>
                <a:sym typeface="Arial"/>
              </a:rPr>
              <a:t>NOTE: </a:t>
            </a:r>
            <a:r>
              <a:rPr lang="en-US" sz="1200" dirty="0">
                <a:solidFill>
                  <a:schemeClr val="accent2"/>
                </a:solidFill>
                <a:latin typeface="Arial"/>
                <a:ea typeface="Arial"/>
                <a:cs typeface="Arial"/>
                <a:sym typeface="Arial"/>
              </a:rPr>
              <a:t>When working on any older deck, be sure to check and ensure that the guides in your deck are set.</a:t>
            </a:r>
            <a:endParaRPr dirty="0"/>
          </a:p>
          <a:p>
            <a:pPr marL="0" marR="0" lvl="0" indent="-76200" algn="l" rtl="0">
              <a:spcBef>
                <a:spcPts val="800"/>
              </a:spcBef>
              <a:spcAft>
                <a:spcPts val="0"/>
              </a:spcAft>
              <a:buClr>
                <a:schemeClr val="accent2"/>
              </a:buClr>
              <a:buSzPts val="1200"/>
              <a:buFont typeface="Arial"/>
              <a:buAutoNum type="arabicPeriod"/>
            </a:pPr>
            <a:r>
              <a:rPr lang="en-US" sz="1200" b="1" dirty="0">
                <a:solidFill>
                  <a:schemeClr val="accent2"/>
                </a:solidFill>
                <a:latin typeface="Arial"/>
                <a:ea typeface="Arial"/>
                <a:cs typeface="Arial"/>
                <a:sym typeface="Arial"/>
              </a:rPr>
              <a:t> Turn on your guides </a:t>
            </a:r>
            <a:endParaRPr dirty="0"/>
          </a:p>
          <a:p>
            <a:pPr marL="0" marR="0" lvl="0" indent="-76200" algn="l" rtl="0">
              <a:spcBef>
                <a:spcPts val="800"/>
              </a:spcBef>
              <a:spcAft>
                <a:spcPts val="0"/>
              </a:spcAft>
              <a:buClr>
                <a:schemeClr val="accent2"/>
              </a:buClr>
              <a:buSzPts val="1200"/>
              <a:buFont typeface="Arial"/>
              <a:buAutoNum type="arabicPeriod"/>
            </a:pPr>
            <a:r>
              <a:rPr lang="en-US" sz="1200" b="1" dirty="0">
                <a:solidFill>
                  <a:schemeClr val="accent2"/>
                </a:solidFill>
                <a:latin typeface="Arial"/>
                <a:ea typeface="Arial"/>
                <a:cs typeface="Arial"/>
                <a:sym typeface="Arial"/>
              </a:rPr>
              <a:t> Insert a new slide the using the Guide Layout slide option.</a:t>
            </a:r>
            <a:endParaRPr dirty="0"/>
          </a:p>
          <a:p>
            <a:pPr marL="0" marR="0" lvl="0" indent="-76200" algn="l" rtl="0">
              <a:spcBef>
                <a:spcPts val="800"/>
              </a:spcBef>
              <a:spcAft>
                <a:spcPts val="0"/>
              </a:spcAft>
              <a:buClr>
                <a:schemeClr val="accent2"/>
              </a:buClr>
              <a:buSzPts val="1200"/>
              <a:buFont typeface="Arial"/>
              <a:buAutoNum type="arabicPeriod"/>
            </a:pPr>
            <a:r>
              <a:rPr lang="en-US" sz="1200" b="1" dirty="0">
                <a:solidFill>
                  <a:schemeClr val="accent2"/>
                </a:solidFill>
                <a:latin typeface="Arial"/>
                <a:ea typeface="Arial"/>
                <a:cs typeface="Arial"/>
                <a:sym typeface="Arial"/>
              </a:rPr>
              <a:t> Do your guides align with the orange lines in the new slide?  </a:t>
            </a:r>
            <a:r>
              <a:rPr lang="en-US" sz="1200" dirty="0">
                <a:solidFill>
                  <a:schemeClr val="accent2"/>
                </a:solidFill>
                <a:latin typeface="Arial"/>
                <a:ea typeface="Arial"/>
                <a:cs typeface="Arial"/>
                <a:sym typeface="Arial"/>
              </a:rPr>
              <a:t>If yes, your guides are set, if not, proceed then realign each of the lines to line up with the lines shown on this page. </a:t>
            </a:r>
            <a:endParaRPr dirty="0"/>
          </a:p>
          <a:p>
            <a:pPr marL="0" marR="0" lvl="0" indent="-76200" algn="l" rtl="0">
              <a:spcBef>
                <a:spcPts val="800"/>
              </a:spcBef>
              <a:spcAft>
                <a:spcPts val="0"/>
              </a:spcAft>
              <a:buClr>
                <a:schemeClr val="accent2"/>
              </a:buClr>
              <a:buSzPts val="1200"/>
              <a:buFont typeface="Arial"/>
              <a:buAutoNum type="arabicPeriod"/>
            </a:pPr>
            <a:r>
              <a:rPr lang="en-US" sz="1200" b="1" dirty="0">
                <a:solidFill>
                  <a:schemeClr val="accent2"/>
                </a:solidFill>
                <a:latin typeface="Arial"/>
                <a:ea typeface="Arial"/>
                <a:cs typeface="Arial"/>
                <a:sym typeface="Arial"/>
              </a:rPr>
              <a:t> Once guides are reset, delete the Guide Layout Slide</a:t>
            </a:r>
            <a:endParaRPr dirty="0"/>
          </a:p>
          <a:p>
            <a:pPr marL="0" marR="0" lvl="0" indent="0" algn="l" rtl="0">
              <a:spcBef>
                <a:spcPts val="800"/>
              </a:spcBef>
              <a:spcAft>
                <a:spcPts val="0"/>
              </a:spcAft>
              <a:buNone/>
            </a:pPr>
            <a:endParaRPr sz="1300">
              <a:solidFill>
                <a:schemeClr val="accent2"/>
              </a:solidFill>
              <a:latin typeface="Arial"/>
              <a:ea typeface="Arial"/>
              <a:cs typeface="Arial"/>
              <a:sym typeface="Arial"/>
            </a:endParaRPr>
          </a:p>
          <a:p>
            <a:pPr marL="0" marR="0" lvl="0" indent="0" algn="l" rtl="0">
              <a:spcBef>
                <a:spcPts val="800"/>
              </a:spcBef>
              <a:spcAft>
                <a:spcPts val="0"/>
              </a:spcAft>
              <a:buNone/>
            </a:pPr>
            <a:endParaRPr sz="1300">
              <a:solidFill>
                <a:schemeClr val="accent2"/>
              </a:solidFill>
              <a:latin typeface="Arial"/>
              <a:ea typeface="Arial"/>
              <a:cs typeface="Arial"/>
              <a:sym typeface="Arial"/>
            </a:endParaRPr>
          </a:p>
        </p:txBody>
      </p:sp>
      <p:sp>
        <p:nvSpPr>
          <p:cNvPr id="349" name="Google Shape;349;p37"/>
          <p:cNvSpPr txBox="1"/>
          <p:nvPr/>
        </p:nvSpPr>
        <p:spPr>
          <a:xfrm>
            <a:off x="1046480" y="2188105"/>
            <a:ext cx="4724400" cy="3525837"/>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Clr>
                <a:schemeClr val="accent1"/>
              </a:buClr>
              <a:buSzPts val="1600"/>
              <a:buFont typeface="Arial"/>
              <a:buNone/>
            </a:pPr>
            <a:r>
              <a:rPr lang="en-US" sz="1600" b="1" dirty="0">
                <a:solidFill>
                  <a:schemeClr val="accent1"/>
                </a:solidFill>
                <a:latin typeface="Arial"/>
                <a:ea typeface="Arial"/>
                <a:cs typeface="Arial"/>
                <a:sym typeface="Arial"/>
              </a:rPr>
              <a:t>What are Drawing Guides?  </a:t>
            </a:r>
            <a:endParaRPr dirty="0"/>
          </a:p>
          <a:p>
            <a:pPr marL="0" marR="0" lvl="0" indent="0" algn="l" rtl="0">
              <a:spcBef>
                <a:spcPts val="800"/>
              </a:spcBef>
              <a:spcAft>
                <a:spcPts val="0"/>
              </a:spcAft>
              <a:buClr>
                <a:schemeClr val="accent2"/>
              </a:buClr>
              <a:buSzPts val="1200"/>
              <a:buFont typeface="Arial"/>
              <a:buNone/>
            </a:pPr>
            <a:r>
              <a:rPr lang="en-US" sz="1200" dirty="0">
                <a:solidFill>
                  <a:schemeClr val="accent2"/>
                </a:solidFill>
                <a:latin typeface="Arial"/>
                <a:ea typeface="Arial"/>
                <a:cs typeface="Arial"/>
                <a:sym typeface="Arial"/>
              </a:rPr>
              <a:t>This lines that that appear on all pages in the same spot, but don’t show up when you print or view deck in Show mode.  </a:t>
            </a:r>
            <a:endParaRPr dirty="0"/>
          </a:p>
          <a:p>
            <a:pPr marL="0" marR="0" lvl="0" indent="0" algn="l" rtl="0">
              <a:spcBef>
                <a:spcPts val="800"/>
              </a:spcBef>
              <a:spcAft>
                <a:spcPts val="0"/>
              </a:spcAft>
              <a:buClr>
                <a:schemeClr val="accent2"/>
              </a:buClr>
              <a:buSzPts val="1200"/>
              <a:buFont typeface="Arial"/>
              <a:buNone/>
            </a:pPr>
            <a:r>
              <a:rPr lang="en-US" sz="1200" dirty="0">
                <a:solidFill>
                  <a:schemeClr val="accent2"/>
                </a:solidFill>
                <a:latin typeface="Arial"/>
                <a:ea typeface="Arial"/>
                <a:cs typeface="Arial"/>
                <a:sym typeface="Arial"/>
              </a:rPr>
              <a:t>Think of them as internal margins for the proper alignment and consistent placement of content. Object will snap to them and they are also perfect for cropping an image to. </a:t>
            </a:r>
            <a:endParaRPr dirty="0"/>
          </a:p>
          <a:p>
            <a:pPr marL="0" marR="0" lvl="0" indent="0" algn="l" rtl="0">
              <a:spcBef>
                <a:spcPts val="800"/>
              </a:spcBef>
              <a:spcAft>
                <a:spcPts val="0"/>
              </a:spcAft>
              <a:buClr>
                <a:schemeClr val="accent2"/>
              </a:buClr>
              <a:buSzPts val="1200"/>
              <a:buFont typeface="Arial"/>
              <a:buNone/>
            </a:pPr>
            <a:r>
              <a:rPr lang="en-US" sz="1200" dirty="0">
                <a:solidFill>
                  <a:schemeClr val="accent2"/>
                </a:solidFill>
                <a:latin typeface="Arial"/>
                <a:ea typeface="Arial"/>
                <a:cs typeface="Arial"/>
                <a:sym typeface="Arial"/>
              </a:rPr>
              <a:t>This template has pre-made guides that delineate where your workspace is.  </a:t>
            </a:r>
            <a:br>
              <a:rPr lang="en-US" sz="1200" b="1" dirty="0">
                <a:solidFill>
                  <a:schemeClr val="accent2"/>
                </a:solidFill>
                <a:latin typeface="Arial"/>
                <a:ea typeface="Arial"/>
                <a:cs typeface="Arial"/>
                <a:sym typeface="Arial"/>
              </a:rPr>
            </a:br>
            <a:br>
              <a:rPr lang="en-US" sz="1200" b="1" dirty="0">
                <a:solidFill>
                  <a:schemeClr val="accent1"/>
                </a:solidFill>
                <a:latin typeface="Arial"/>
                <a:ea typeface="Arial"/>
                <a:cs typeface="Arial"/>
                <a:sym typeface="Arial"/>
              </a:rPr>
            </a:br>
            <a:r>
              <a:rPr lang="en-US" sz="1600" b="1" dirty="0">
                <a:solidFill>
                  <a:schemeClr val="accent1"/>
                </a:solidFill>
                <a:latin typeface="Arial"/>
                <a:ea typeface="Arial"/>
                <a:cs typeface="Arial"/>
                <a:sym typeface="Arial"/>
              </a:rPr>
              <a:t>How to Turn Guides On and Off</a:t>
            </a:r>
            <a:endParaRPr dirty="0"/>
          </a:p>
          <a:p>
            <a:pPr marL="0" marR="0" lvl="0" indent="0" algn="l" rtl="0">
              <a:spcBef>
                <a:spcPts val="800"/>
              </a:spcBef>
              <a:spcAft>
                <a:spcPts val="0"/>
              </a:spcAft>
              <a:buClr>
                <a:schemeClr val="accent3"/>
              </a:buClr>
              <a:buSzPts val="1200"/>
              <a:buFont typeface="Arial"/>
              <a:buNone/>
            </a:pPr>
            <a:r>
              <a:rPr lang="en-US" sz="1200" b="1" dirty="0">
                <a:solidFill>
                  <a:schemeClr val="accent2"/>
                </a:solidFill>
                <a:latin typeface="Arial"/>
                <a:ea typeface="Arial"/>
                <a:cs typeface="Arial"/>
                <a:sym typeface="Arial"/>
              </a:rPr>
              <a:t>Windows: </a:t>
            </a:r>
            <a:r>
              <a:rPr lang="en-US" sz="1200" dirty="0">
                <a:solidFill>
                  <a:schemeClr val="accent2"/>
                </a:solidFill>
                <a:latin typeface="Arial"/>
                <a:ea typeface="Arial"/>
                <a:cs typeface="Arial"/>
                <a:sym typeface="Arial"/>
              </a:rPr>
              <a:t>ALT + F9 or Right click in blue area off workspace &gt;Grids and Guides&gt;Display Drawing Guides on Screen</a:t>
            </a:r>
            <a:endParaRPr dirty="0"/>
          </a:p>
          <a:p>
            <a:pPr marL="0" marR="0" lvl="0" indent="0" algn="l" rtl="0">
              <a:spcBef>
                <a:spcPts val="800"/>
              </a:spcBef>
              <a:spcAft>
                <a:spcPts val="0"/>
              </a:spcAft>
              <a:buClr>
                <a:schemeClr val="accent3"/>
              </a:buClr>
              <a:buSzPts val="1200"/>
              <a:buFont typeface="Arial"/>
              <a:buNone/>
            </a:pPr>
            <a:r>
              <a:rPr lang="en-US" sz="1200" b="1" dirty="0">
                <a:solidFill>
                  <a:schemeClr val="accent2"/>
                </a:solidFill>
                <a:latin typeface="Arial"/>
                <a:ea typeface="Arial"/>
                <a:cs typeface="Arial"/>
                <a:sym typeface="Arial"/>
              </a:rPr>
              <a:t>Mac 2011: </a:t>
            </a:r>
            <a:r>
              <a:rPr lang="en-US" sz="1200" dirty="0">
                <a:solidFill>
                  <a:schemeClr val="accent2"/>
                </a:solidFill>
                <a:latin typeface="Arial"/>
                <a:ea typeface="Arial"/>
                <a:cs typeface="Arial"/>
                <a:sym typeface="Arial"/>
              </a:rPr>
              <a:t>Control + Option + Command + G or </a:t>
            </a:r>
            <a:br>
              <a:rPr lang="en-US" sz="1200" dirty="0">
                <a:solidFill>
                  <a:schemeClr val="accent2"/>
                </a:solidFill>
                <a:latin typeface="Arial"/>
                <a:ea typeface="Arial"/>
                <a:cs typeface="Arial"/>
                <a:sym typeface="Arial"/>
              </a:rPr>
            </a:br>
            <a:r>
              <a:rPr lang="en-US" sz="1200" dirty="0">
                <a:solidFill>
                  <a:schemeClr val="accent2"/>
                </a:solidFill>
                <a:latin typeface="Arial"/>
                <a:ea typeface="Arial"/>
                <a:cs typeface="Arial"/>
                <a:sym typeface="Arial"/>
              </a:rPr>
              <a:t>View&gt;Guides&gt;Static Guides</a:t>
            </a:r>
            <a:endParaRPr dirty="0"/>
          </a:p>
          <a:p>
            <a:pPr marL="0" marR="0" lvl="0" indent="0" algn="l" rtl="0">
              <a:spcBef>
                <a:spcPts val="800"/>
              </a:spcBef>
              <a:spcAft>
                <a:spcPts val="0"/>
              </a:spcAft>
              <a:buClr>
                <a:schemeClr val="accent3"/>
              </a:buClr>
              <a:buSzPts val="1200"/>
              <a:buFont typeface="Arial"/>
              <a:buNone/>
            </a:pPr>
            <a:r>
              <a:rPr lang="en-US" sz="1200" b="1" dirty="0">
                <a:solidFill>
                  <a:schemeClr val="accent2"/>
                </a:solidFill>
                <a:latin typeface="Arial"/>
                <a:ea typeface="Arial"/>
                <a:cs typeface="Arial"/>
                <a:sym typeface="Arial"/>
              </a:rPr>
              <a:t>MAC 2008:   </a:t>
            </a:r>
            <a:r>
              <a:rPr lang="en-US" sz="1200" dirty="0">
                <a:solidFill>
                  <a:schemeClr val="accent2"/>
                </a:solidFill>
                <a:latin typeface="Arial"/>
                <a:ea typeface="Arial"/>
                <a:cs typeface="Arial"/>
                <a:sym typeface="Arial"/>
              </a:rPr>
              <a:t>Command + G or View&gt;Guides&gt;Static Guides</a:t>
            </a:r>
            <a:endParaRPr dirty="0"/>
          </a:p>
        </p:txBody>
      </p:sp>
      <p:sp>
        <p:nvSpPr>
          <p:cNvPr id="350" name="Google Shape;350;p37"/>
          <p:cNvSpPr txBox="1"/>
          <p:nvPr/>
        </p:nvSpPr>
        <p:spPr>
          <a:xfrm>
            <a:off x="7497766" y="1756093"/>
            <a:ext cx="3659187" cy="46196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accent1"/>
                </a:solidFill>
                <a:latin typeface="Arial"/>
                <a:ea typeface="Arial"/>
                <a:cs typeface="Arial"/>
                <a:sym typeface="Arial"/>
              </a:rPr>
              <a:t>The left and right top and bottom corners only area you should work within on your slides.</a:t>
            </a:r>
            <a:endParaRPr dirty="0"/>
          </a:p>
        </p:txBody>
      </p:sp>
      <p:cxnSp>
        <p:nvCxnSpPr>
          <p:cNvPr id="351" name="Google Shape;351;p37"/>
          <p:cNvCxnSpPr/>
          <p:nvPr/>
        </p:nvCxnSpPr>
        <p:spPr>
          <a:xfrm rot="10800000">
            <a:off x="6094413" y="-5452495"/>
            <a:ext cx="0" cy="12188825"/>
          </a:xfrm>
          <a:prstGeom prst="straightConnector1">
            <a:avLst/>
          </a:prstGeom>
          <a:noFill/>
          <a:ln w="19050" cap="flat" cmpd="sng">
            <a:solidFill>
              <a:schemeClr val="accent3"/>
            </a:solidFill>
            <a:prstDash val="solid"/>
            <a:round/>
            <a:headEnd type="none" w="sm" len="sm"/>
            <a:tailEnd type="none" w="sm" len="sm"/>
          </a:ln>
        </p:spPr>
      </p:cxnSp>
      <p:grpSp>
        <p:nvGrpSpPr>
          <p:cNvPr id="352" name="Google Shape;352;p37"/>
          <p:cNvGrpSpPr/>
          <p:nvPr/>
        </p:nvGrpSpPr>
        <p:grpSpPr>
          <a:xfrm>
            <a:off x="0" y="-1588"/>
            <a:ext cx="12188825" cy="6859588"/>
            <a:chOff x="0" y="-1588"/>
            <a:chExt cx="12188825" cy="6859588"/>
          </a:xfrm>
        </p:grpSpPr>
        <p:cxnSp>
          <p:nvCxnSpPr>
            <p:cNvPr id="353" name="Google Shape;353;p37"/>
            <p:cNvCxnSpPr/>
            <p:nvPr/>
          </p:nvCxnSpPr>
          <p:spPr>
            <a:xfrm>
              <a:off x="581025"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354" name="Google Shape;354;p37"/>
            <p:cNvCxnSpPr/>
            <p:nvPr/>
          </p:nvCxnSpPr>
          <p:spPr>
            <a:xfrm>
              <a:off x="11618913" y="-1588"/>
              <a:ext cx="0" cy="6858001"/>
            </a:xfrm>
            <a:prstGeom prst="straightConnector1">
              <a:avLst/>
            </a:prstGeom>
            <a:noFill/>
            <a:ln w="19050" cap="flat" cmpd="sng">
              <a:solidFill>
                <a:schemeClr val="accent3"/>
              </a:solidFill>
              <a:prstDash val="solid"/>
              <a:round/>
              <a:headEnd type="none" w="sm" len="sm"/>
              <a:tailEnd type="none" w="sm" len="sm"/>
            </a:ln>
          </p:spPr>
        </p:cxnSp>
        <p:cxnSp>
          <p:nvCxnSpPr>
            <p:cNvPr id="355" name="Google Shape;355;p37"/>
            <p:cNvCxnSpPr/>
            <p:nvPr/>
          </p:nvCxnSpPr>
          <p:spPr>
            <a:xfrm rot="10800000">
              <a:off x="6094413" y="114277"/>
              <a:ext cx="0" cy="12188825"/>
            </a:xfrm>
            <a:prstGeom prst="straightConnector1">
              <a:avLst/>
            </a:prstGeom>
            <a:noFill/>
            <a:ln w="9525" cap="flat" cmpd="sng">
              <a:solidFill>
                <a:schemeClr val="accent3"/>
              </a:solidFill>
              <a:prstDash val="solid"/>
              <a:round/>
              <a:headEnd type="none" w="sm" len="sm"/>
              <a:tailEnd type="none" w="sm" len="sm"/>
            </a:ln>
          </p:spPr>
        </p:cxnSp>
        <p:cxnSp>
          <p:nvCxnSpPr>
            <p:cNvPr id="356" name="Google Shape;356;p37"/>
            <p:cNvCxnSpPr/>
            <p:nvPr/>
          </p:nvCxnSpPr>
          <p:spPr>
            <a:xfrm rot="10800000">
              <a:off x="6094413" y="-4336462"/>
              <a:ext cx="0" cy="12188825"/>
            </a:xfrm>
            <a:prstGeom prst="straightConnector1">
              <a:avLst/>
            </a:prstGeom>
            <a:noFill/>
            <a:ln w="19050" cap="flat" cmpd="sng">
              <a:solidFill>
                <a:schemeClr val="accent3"/>
              </a:solidFill>
              <a:prstDash val="solid"/>
              <a:round/>
              <a:headEnd type="none" w="sm" len="sm"/>
              <a:tailEnd type="none" w="sm" len="sm"/>
            </a:ln>
          </p:spPr>
        </p:cxnSp>
        <p:sp>
          <p:nvSpPr>
            <p:cNvPr id="357" name="Google Shape;357;p37"/>
            <p:cNvSpPr/>
            <p:nvPr/>
          </p:nvSpPr>
          <p:spPr>
            <a:xfrm rot="8100000" flipH="1">
              <a:off x="11244283" y="1765038"/>
              <a:ext cx="364585" cy="373248"/>
            </a:xfrm>
            <a:prstGeom prst="rightArrow">
              <a:avLst>
                <a:gd name="adj1" fmla="val 50000"/>
                <a:gd name="adj2" fmla="val 50000"/>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37"/>
            <p:cNvSpPr/>
            <p:nvPr/>
          </p:nvSpPr>
          <p:spPr>
            <a:xfrm rot="-8100000">
              <a:off x="580248" y="1765038"/>
              <a:ext cx="364585" cy="373248"/>
            </a:xfrm>
            <a:prstGeom prst="rightArrow">
              <a:avLst>
                <a:gd name="adj1" fmla="val 50000"/>
                <a:gd name="adj2" fmla="val 50000"/>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37"/>
            <p:cNvSpPr/>
            <p:nvPr/>
          </p:nvSpPr>
          <p:spPr>
            <a:xfrm rot="2700000">
              <a:off x="11244282" y="5638833"/>
              <a:ext cx="364585" cy="373248"/>
            </a:xfrm>
            <a:prstGeom prst="rightArrow">
              <a:avLst>
                <a:gd name="adj1" fmla="val 50000"/>
                <a:gd name="adj2" fmla="val 50000"/>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37"/>
            <p:cNvSpPr/>
            <p:nvPr/>
          </p:nvSpPr>
          <p:spPr>
            <a:xfrm rot="-2700000" flipH="1">
              <a:off x="580248" y="5638833"/>
              <a:ext cx="364585" cy="373248"/>
            </a:xfrm>
            <a:prstGeom prst="rightArrow">
              <a:avLst>
                <a:gd name="adj1" fmla="val 50000"/>
                <a:gd name="adj2" fmla="val 50000"/>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1" name="Google Shape;361;p37"/>
            <p:cNvCxnSpPr/>
            <p:nvPr/>
          </p:nvCxnSpPr>
          <p:spPr>
            <a:xfrm rot="10800000">
              <a:off x="6094413" y="-4616347"/>
              <a:ext cx="0" cy="12188825"/>
            </a:xfrm>
            <a:prstGeom prst="straightConnector1">
              <a:avLst/>
            </a:prstGeom>
            <a:noFill/>
            <a:ln w="19050" cap="flat" cmpd="sng">
              <a:solidFill>
                <a:schemeClr val="accent3"/>
              </a:solidFill>
              <a:prstDash val="solid"/>
              <a:round/>
              <a:headEnd type="none" w="sm" len="sm"/>
              <a:tailEnd type="none" w="sm" len="sm"/>
            </a:ln>
          </p:spPr>
        </p:cxnSp>
        <p:cxnSp>
          <p:nvCxnSpPr>
            <p:cNvPr id="362" name="Google Shape;362;p37"/>
            <p:cNvCxnSpPr/>
            <p:nvPr/>
          </p:nvCxnSpPr>
          <p:spPr>
            <a:xfrm rot="10800000">
              <a:off x="6094413" y="373252"/>
              <a:ext cx="0" cy="12188825"/>
            </a:xfrm>
            <a:prstGeom prst="straightConnector1">
              <a:avLst/>
            </a:prstGeom>
            <a:noFill/>
            <a:ln w="9525" cap="flat" cmpd="sng">
              <a:solidFill>
                <a:schemeClr val="accent3"/>
              </a:solidFill>
              <a:prstDash val="solid"/>
              <a:round/>
              <a:headEnd type="none" w="sm" len="sm"/>
              <a:tailEnd type="none" w="sm" len="sm"/>
            </a:ln>
          </p:spPr>
        </p:cxnSp>
      </p:grpSp>
      <p:sp>
        <p:nvSpPr>
          <p:cNvPr id="363" name="Google Shape;363;p37"/>
          <p:cNvSpPr/>
          <p:nvPr/>
        </p:nvSpPr>
        <p:spPr>
          <a:xfrm>
            <a:off x="7122513" y="5414822"/>
            <a:ext cx="3980779" cy="841224"/>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Clr>
                <a:schemeClr val="accent1"/>
              </a:buClr>
              <a:buSzPts val="1600"/>
              <a:buFont typeface="Arial"/>
              <a:buNone/>
            </a:pPr>
            <a:r>
              <a:rPr lang="en-US" sz="1600" b="1" dirty="0">
                <a:solidFill>
                  <a:schemeClr val="accent1"/>
                </a:solidFill>
                <a:latin typeface="Arial"/>
                <a:ea typeface="Arial"/>
                <a:cs typeface="Arial"/>
                <a:sym typeface="Arial"/>
              </a:rPr>
              <a:t>How to Create a New Guide Line</a:t>
            </a:r>
            <a:endParaRPr sz="1600" b="1" dirty="0">
              <a:solidFill>
                <a:schemeClr val="accent1"/>
              </a:solidFill>
              <a:latin typeface="Arial"/>
              <a:ea typeface="Arial"/>
              <a:cs typeface="Arial"/>
              <a:sym typeface="Arial"/>
            </a:endParaRPr>
          </a:p>
          <a:p>
            <a:pPr marL="0" marR="0" lvl="0" indent="0" algn="l" rtl="0">
              <a:spcBef>
                <a:spcPts val="800"/>
              </a:spcBef>
              <a:spcAft>
                <a:spcPts val="0"/>
              </a:spcAft>
              <a:buClr>
                <a:schemeClr val="accent2"/>
              </a:buClr>
              <a:buSzPts val="1200"/>
              <a:buFont typeface="Arial"/>
              <a:buNone/>
            </a:pPr>
            <a:r>
              <a:rPr lang="en-US" sz="1200" dirty="0">
                <a:solidFill>
                  <a:schemeClr val="accent2"/>
                </a:solidFill>
                <a:latin typeface="Arial"/>
                <a:ea typeface="Arial"/>
                <a:cs typeface="Arial"/>
                <a:sym typeface="Arial"/>
              </a:rPr>
              <a:t>Select a guide, hold down the Option key and drag.  This will duplicate the line</a:t>
            </a:r>
            <a:endParaRPr sz="1300" dirty="0">
              <a:solidFill>
                <a:schemeClr val="accent2"/>
              </a:solidFill>
              <a:latin typeface="Arial"/>
              <a:ea typeface="Arial"/>
              <a:cs typeface="Arial"/>
              <a:sym typeface="Arial"/>
            </a:endParaRPr>
          </a:p>
        </p:txBody>
      </p:sp>
      <p:sp>
        <p:nvSpPr>
          <p:cNvPr id="364" name="Google Shape;364;p37"/>
          <p:cNvSpPr txBox="1">
            <a:spLocks noGrp="1"/>
          </p:cNvSpPr>
          <p:nvPr>
            <p:ph type="title"/>
          </p:nvPr>
        </p:nvSpPr>
        <p:spPr>
          <a:xfrm>
            <a:off x="571500" y="63503"/>
            <a:ext cx="11617326"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37"/>
          <p:cNvSpPr txBox="1">
            <a:spLocks noGrp="1"/>
          </p:cNvSpPr>
          <p:nvPr>
            <p:ph type="ftr" idx="11"/>
          </p:nvPr>
        </p:nvSpPr>
        <p:spPr>
          <a:xfrm>
            <a:off x="6109339"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 - Staging Area - Center">
  <p:cSld name="J - Staging Area - Center">
    <p:bg>
      <p:bgPr>
        <a:solidFill>
          <a:schemeClr val="lt1"/>
        </a:solidFill>
        <a:effectLst/>
      </p:bgPr>
    </p:bg>
    <p:spTree>
      <p:nvGrpSpPr>
        <p:cNvPr id="1" name="Shape 61"/>
        <p:cNvGrpSpPr/>
        <p:nvPr/>
      </p:nvGrpSpPr>
      <p:grpSpPr>
        <a:xfrm>
          <a:off x="0" y="0"/>
          <a:ext cx="0" cy="0"/>
          <a:chOff x="0" y="0"/>
          <a:chExt cx="0" cy="0"/>
        </a:xfrm>
      </p:grpSpPr>
      <p:pic>
        <p:nvPicPr>
          <p:cNvPr id="62" name="Google Shape;62;p5"/>
          <p:cNvPicPr preferRelativeResize="0"/>
          <p:nvPr/>
        </p:nvPicPr>
        <p:blipFill rotWithShape="1">
          <a:blip r:embed="rId2">
            <a:alphaModFix/>
          </a:blip>
          <a:srcRect/>
          <a:stretch/>
        </p:blipFill>
        <p:spPr>
          <a:xfrm>
            <a:off x="-1588" y="10218"/>
            <a:ext cx="12192000" cy="6858000"/>
          </a:xfrm>
          <a:prstGeom prst="rect">
            <a:avLst/>
          </a:prstGeom>
          <a:noFill/>
          <a:ln>
            <a:noFill/>
          </a:ln>
        </p:spPr>
      </p:pic>
      <p:sp>
        <p:nvSpPr>
          <p:cNvPr id="63" name="Google Shape;63;p5"/>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lstStyle>
            <a:lvl1pPr marR="0" lvl="0" algn="l">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R="0" lvl="1"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R="0" lvl="2"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R="0" lvl="3"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R="0" lvl="4"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R="0" lvl="5"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R="0" lvl="6"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R="0" lvl="7"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R="0" lvl="8"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64" name="Google Shape;64;p5"/>
          <p:cNvSpPr txBox="1">
            <a:spLocks noGrp="1"/>
          </p:cNvSpPr>
          <p:nvPr>
            <p:ph type="body" idx="1"/>
          </p:nvPr>
        </p:nvSpPr>
        <p:spPr>
          <a:xfrm>
            <a:off x="511774" y="1616290"/>
            <a:ext cx="11029500" cy="4223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100"/>
              </a:spcBef>
              <a:spcAft>
                <a:spcPts val="0"/>
              </a:spcAft>
              <a:buClr>
                <a:srgbClr val="7F7F7F"/>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42900" algn="l">
              <a:lnSpc>
                <a:spcPct val="100000"/>
              </a:lnSpc>
              <a:spcBef>
                <a:spcPts val="3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a:lnSpc>
                <a:spcPct val="100000"/>
              </a:lnSpc>
              <a:spcBef>
                <a:spcPts val="600"/>
              </a:spcBef>
              <a:spcAft>
                <a:spcPts val="0"/>
              </a:spcAft>
              <a:buClr>
                <a:schemeClr val="accent2"/>
              </a:buClr>
              <a:buSzPts val="1400"/>
              <a:buFont typeface="Arial"/>
              <a:buNone/>
              <a:defRPr sz="2000" b="0" i="0" u="none" strike="noStrike" cap="none">
                <a:solidFill>
                  <a:schemeClr val="accent2"/>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5"/>
          <p:cNvSpPr txBox="1">
            <a:spLocks noGrp="1"/>
          </p:cNvSpPr>
          <p:nvPr>
            <p:ph type="body" idx="2"/>
          </p:nvPr>
        </p:nvSpPr>
        <p:spPr>
          <a:xfrm>
            <a:off x="502714" y="968960"/>
            <a:ext cx="11046000" cy="3078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0"/>
              </a:spcBef>
              <a:spcAft>
                <a:spcPts val="0"/>
              </a:spcAft>
              <a:buClr>
                <a:schemeClr val="lt2"/>
              </a:buClr>
              <a:buSzPts val="2200"/>
              <a:buFont typeface="Arial"/>
              <a:buNone/>
              <a:defRPr sz="2200" b="0" i="0" u="none" strike="noStrike" cap="none">
                <a:solidFill>
                  <a:schemeClr val="lt2"/>
                </a:solidFill>
                <a:latin typeface="Arial"/>
                <a:ea typeface="Arial"/>
                <a:cs typeface="Arial"/>
                <a:sym typeface="Arial"/>
              </a:defRPr>
            </a:lvl1pPr>
            <a:lvl2pPr marL="914400" marR="0" lvl="1" indent="-342900" algn="l">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66" name="Google Shape;66;p5"/>
          <p:cNvPicPr preferRelativeResize="0"/>
          <p:nvPr/>
        </p:nvPicPr>
        <p:blipFill rotWithShape="1">
          <a:blip r:embed="rId3">
            <a:alphaModFix/>
          </a:blip>
          <a:srcRect/>
          <a:stretch/>
        </p:blipFill>
        <p:spPr>
          <a:xfrm>
            <a:off x="10916264" y="539016"/>
            <a:ext cx="806700" cy="37169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cene Right - Lookout">
  <p:cSld name="Scene Right - Lookout">
    <p:spTree>
      <p:nvGrpSpPr>
        <p:cNvPr id="1" name="Shape 67"/>
        <p:cNvGrpSpPr/>
        <p:nvPr/>
      </p:nvGrpSpPr>
      <p:grpSpPr>
        <a:xfrm>
          <a:off x="0" y="0"/>
          <a:ext cx="0" cy="0"/>
          <a:chOff x="0" y="0"/>
          <a:chExt cx="0" cy="0"/>
        </a:xfrm>
      </p:grpSpPr>
      <p:pic>
        <p:nvPicPr>
          <p:cNvPr id="68" name="Google Shape;68;p6"/>
          <p:cNvPicPr preferRelativeResize="0"/>
          <p:nvPr/>
        </p:nvPicPr>
        <p:blipFill rotWithShape="1">
          <a:blip r:embed="rId2">
            <a:alphaModFix/>
          </a:blip>
          <a:srcRect/>
          <a:stretch/>
        </p:blipFill>
        <p:spPr>
          <a:xfrm>
            <a:off x="0" y="1787"/>
            <a:ext cx="12188823" cy="6856212"/>
          </a:xfrm>
          <a:prstGeom prst="rect">
            <a:avLst/>
          </a:prstGeom>
          <a:noFill/>
          <a:ln>
            <a:noFill/>
          </a:ln>
        </p:spPr>
      </p:pic>
      <p:pic>
        <p:nvPicPr>
          <p:cNvPr id="69" name="Google Shape;69;p6"/>
          <p:cNvPicPr preferRelativeResize="0"/>
          <p:nvPr/>
        </p:nvPicPr>
        <p:blipFill rotWithShape="1">
          <a:blip r:embed="rId3">
            <a:alphaModFix/>
          </a:blip>
          <a:srcRect l="25164"/>
          <a:stretch/>
        </p:blipFill>
        <p:spPr>
          <a:xfrm>
            <a:off x="3067290" y="1791"/>
            <a:ext cx="9121525" cy="6856209"/>
          </a:xfrm>
          <a:prstGeom prst="rect">
            <a:avLst/>
          </a:prstGeom>
          <a:noFill/>
          <a:ln>
            <a:noFill/>
          </a:ln>
        </p:spPr>
      </p:pic>
      <p:pic>
        <p:nvPicPr>
          <p:cNvPr id="70" name="Google Shape;70;p6"/>
          <p:cNvPicPr preferRelativeResize="0"/>
          <p:nvPr/>
        </p:nvPicPr>
        <p:blipFill rotWithShape="1">
          <a:blip r:embed="rId4">
            <a:alphaModFix/>
          </a:blip>
          <a:srcRect b="74213"/>
          <a:stretch/>
        </p:blipFill>
        <p:spPr>
          <a:xfrm>
            <a:off x="4" y="0"/>
            <a:ext cx="12188816" cy="1764283"/>
          </a:xfrm>
          <a:prstGeom prst="rect">
            <a:avLst/>
          </a:prstGeom>
          <a:noFill/>
          <a:ln>
            <a:noFill/>
          </a:ln>
        </p:spPr>
      </p:pic>
      <p:sp>
        <p:nvSpPr>
          <p:cNvPr id="71" name="Google Shape;71;p6"/>
          <p:cNvSpPr txBox="1">
            <a:spLocks noGrp="1"/>
          </p:cNvSpPr>
          <p:nvPr>
            <p:ph type="body" idx="1"/>
          </p:nvPr>
        </p:nvSpPr>
        <p:spPr>
          <a:xfrm>
            <a:off x="571500" y="1764284"/>
            <a:ext cx="11045952" cy="340512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000"/>
              <a:buNone/>
              <a:defRPr>
                <a:solidFill>
                  <a:schemeClr val="accent2"/>
                </a:solidFill>
              </a:defRPr>
            </a:lvl1pPr>
            <a:lvl2pPr marL="914400" lvl="1" indent="-342900" algn="l">
              <a:lnSpc>
                <a:spcPct val="100000"/>
              </a:lnSpc>
              <a:spcBef>
                <a:spcPts val="300"/>
              </a:spcBef>
              <a:spcAft>
                <a:spcPts val="0"/>
              </a:spcAft>
              <a:buSzPts val="1800"/>
              <a:buChar char="•"/>
              <a:defRPr>
                <a:solidFill>
                  <a:schemeClr val="lt2"/>
                </a:solidFill>
              </a:defRPr>
            </a:lvl2pPr>
            <a:lvl3pPr marL="1371600" lvl="2" indent="-330200" algn="l">
              <a:lnSpc>
                <a:spcPct val="100000"/>
              </a:lnSpc>
              <a:spcBef>
                <a:spcPts val="600"/>
              </a:spcBef>
              <a:spcAft>
                <a:spcPts val="0"/>
              </a:spcAft>
              <a:buSzPts val="1600"/>
              <a:buChar char="•"/>
              <a:defRPr>
                <a:solidFill>
                  <a:schemeClr val="lt2"/>
                </a:solidFill>
              </a:defRPr>
            </a:lvl3pPr>
            <a:lvl4pPr marL="1828800" lvl="3" indent="-317500" algn="l">
              <a:lnSpc>
                <a:spcPct val="100000"/>
              </a:lnSpc>
              <a:spcBef>
                <a:spcPts val="600"/>
              </a:spcBef>
              <a:spcAft>
                <a:spcPts val="0"/>
              </a:spcAft>
              <a:buSzPts val="1400"/>
              <a:buChar char="•"/>
              <a:defRPr>
                <a:solidFill>
                  <a:schemeClr val="lt2"/>
                </a:solidFill>
              </a:defRPr>
            </a:lvl4pPr>
            <a:lvl5pPr marL="2286000" lvl="4" indent="-228600" algn="l">
              <a:lnSpc>
                <a:spcPct val="100000"/>
              </a:lnSpc>
              <a:spcBef>
                <a:spcPts val="600"/>
              </a:spcBef>
              <a:spcAft>
                <a:spcPts val="0"/>
              </a:spcAft>
              <a:buSzPts val="1400"/>
              <a:buNone/>
              <a:defRPr>
                <a:solidFill>
                  <a:schemeClr val="l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6"/>
          <p:cNvSpPr txBox="1">
            <a:spLocks noGrp="1"/>
          </p:cNvSpPr>
          <p:nvPr>
            <p:ph type="body" idx="2"/>
          </p:nvPr>
        </p:nvSpPr>
        <p:spPr>
          <a:xfrm>
            <a:off x="571500" y="1097179"/>
            <a:ext cx="11046984" cy="338554"/>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200"/>
              <a:buNone/>
              <a:defRPr sz="2200" b="0" i="0">
                <a:solidFill>
                  <a:schemeClr val="l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6"/>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4" name="Google Shape;74;p6" descr="pasted-image.pdf"/>
          <p:cNvPicPr preferRelativeResize="0"/>
          <p:nvPr/>
        </p:nvPicPr>
        <p:blipFill rotWithShape="1">
          <a:blip r:embed="rId5">
            <a:alphaModFix/>
          </a:blip>
          <a:srcRect/>
          <a:stretch/>
        </p:blipFill>
        <p:spPr>
          <a:xfrm>
            <a:off x="11030573" y="565459"/>
            <a:ext cx="635734" cy="445095"/>
          </a:xfrm>
          <a:prstGeom prst="rect">
            <a:avLst/>
          </a:prstGeom>
          <a:noFill/>
          <a:ln>
            <a:noFill/>
          </a:ln>
        </p:spPr>
      </p:pic>
      <p:sp>
        <p:nvSpPr>
          <p:cNvPr id="75" name="Google Shape;75;p6"/>
          <p:cNvSpPr txBox="1">
            <a:spLocks noGrp="1"/>
          </p:cNvSpPr>
          <p:nvPr>
            <p:ph type="ftr" idx="11"/>
          </p:nvPr>
        </p:nvSpPr>
        <p:spPr>
          <a:xfrm>
            <a:off x="7419372" y="6583407"/>
            <a:ext cx="4183028" cy="1993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per Texture - No Logo">
  <p:cSld name="Paper Texture - No Logo">
    <p:spTree>
      <p:nvGrpSpPr>
        <p:cNvPr id="1" name="Shape 82"/>
        <p:cNvGrpSpPr/>
        <p:nvPr/>
      </p:nvGrpSpPr>
      <p:grpSpPr>
        <a:xfrm>
          <a:off x="0" y="0"/>
          <a:ext cx="0" cy="0"/>
          <a:chOff x="0" y="0"/>
          <a:chExt cx="0" cy="0"/>
        </a:xfrm>
      </p:grpSpPr>
      <p:pic>
        <p:nvPicPr>
          <p:cNvPr id="83" name="Google Shape;83;p8"/>
          <p:cNvPicPr preferRelativeResize="0"/>
          <p:nvPr/>
        </p:nvPicPr>
        <p:blipFill rotWithShape="1">
          <a:blip r:embed="rId2">
            <a:alphaModFix/>
          </a:blip>
          <a:srcRect/>
          <a:stretch/>
        </p:blipFill>
        <p:spPr>
          <a:xfrm>
            <a:off x="-1" y="1786"/>
            <a:ext cx="12188825" cy="6856214"/>
          </a:xfrm>
          <a:prstGeom prst="rect">
            <a:avLst/>
          </a:prstGeom>
          <a:noFill/>
          <a:ln>
            <a:noFill/>
          </a:ln>
        </p:spPr>
      </p:pic>
      <p:sp>
        <p:nvSpPr>
          <p:cNvPr id="84" name="Google Shape;84;p8"/>
          <p:cNvSpPr txBox="1">
            <a:spLocks noGrp="1"/>
          </p:cNvSpPr>
          <p:nvPr>
            <p:ph type="title"/>
          </p:nvPr>
        </p:nvSpPr>
        <p:spPr>
          <a:xfrm>
            <a:off x="571500" y="63503"/>
            <a:ext cx="11045952" cy="990119"/>
          </a:xfrm>
          <a:prstGeom prst="rect">
            <a:avLst/>
          </a:prstGeom>
          <a:noFill/>
          <a:ln>
            <a:noFill/>
          </a:ln>
        </p:spPr>
        <p:txBody>
          <a:bodyPr spcFirstLastPara="1" wrap="square" lIns="0" tIns="0" rIns="0" bIns="0" anchor="b" anchorCtr="0"/>
          <a:lstStyle>
            <a:lvl1pPr lvl="0" algn="l">
              <a:lnSpc>
                <a:spcPct val="9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8"/>
          <p:cNvSpPr txBox="1">
            <a:spLocks noGrp="1"/>
          </p:cNvSpPr>
          <p:nvPr>
            <p:ph type="body" idx="1"/>
          </p:nvPr>
        </p:nvSpPr>
        <p:spPr>
          <a:xfrm>
            <a:off x="571503" y="1097179"/>
            <a:ext cx="11046141" cy="338554"/>
          </a:xfrm>
          <a:prstGeom prst="rect">
            <a:avLst/>
          </a:prstGeom>
          <a:noFill/>
          <a:ln>
            <a:noFill/>
          </a:ln>
        </p:spPr>
        <p:txBody>
          <a:bodyPr spcFirstLastPara="1" wrap="square" lIns="0" tIns="0" rIns="0" bIns="0" anchor="t" anchorCtr="0"/>
          <a:lstStyle>
            <a:lvl1pPr marL="457200" lvl="0" indent="-228600" algn="l">
              <a:lnSpc>
                <a:spcPct val="100000"/>
              </a:lnSpc>
              <a:spcBef>
                <a:spcPts val="1100"/>
              </a:spcBef>
              <a:spcAft>
                <a:spcPts val="0"/>
              </a:spcAft>
              <a:buSzPts val="2200"/>
              <a:buNone/>
              <a:defRPr sz="2200" b="0" i="0">
                <a:solidFill>
                  <a:schemeClr val="accent2"/>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8"/>
          <p:cNvSpPr txBox="1">
            <a:spLocks noGrp="1"/>
          </p:cNvSpPr>
          <p:nvPr>
            <p:ph type="ftr" idx="11"/>
          </p:nvPr>
        </p:nvSpPr>
        <p:spPr>
          <a:xfrm>
            <a:off x="6094411" y="6571832"/>
            <a:ext cx="5507989" cy="213858"/>
          </a:xfrm>
          <a:prstGeom prst="rect">
            <a:avLst/>
          </a:prstGeom>
          <a:noFill/>
          <a:ln>
            <a:noFill/>
          </a:ln>
        </p:spPr>
        <p:txBody>
          <a:bodyPr spcFirstLastPara="1" wrap="square" lIns="0" tIns="0" rIns="0" bIns="0" anchor="b" anchorCtr="0"/>
          <a:lstStyle>
            <a:lvl1pPr lvl="0" algn="r">
              <a:spcBef>
                <a:spcPts val="0"/>
              </a:spcBef>
              <a:spcAft>
                <a:spcPts val="0"/>
              </a:spcAft>
              <a:buSzPts val="1400"/>
              <a:buNone/>
              <a:defRPr sz="1100">
                <a:solidFill>
                  <a:schemeClr val="accent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8"/>
          <p:cNvSpPr txBox="1">
            <a:spLocks noGrp="1"/>
          </p:cNvSpPr>
          <p:nvPr>
            <p:ph type="body" idx="2"/>
          </p:nvPr>
        </p:nvSpPr>
        <p:spPr>
          <a:xfrm>
            <a:off x="566127" y="1764322"/>
            <a:ext cx="11025188" cy="4712677"/>
          </a:xfrm>
          <a:prstGeom prst="rect">
            <a:avLst/>
          </a:prstGeom>
          <a:noFill/>
          <a:ln>
            <a:noFill/>
          </a:ln>
        </p:spPr>
        <p:txBody>
          <a:bodyPr spcFirstLastPara="1" wrap="square" lIns="0" tIns="0" rIns="0" bIns="0" anchor="t" anchorCtr="0"/>
          <a:lstStyle>
            <a:lvl1pPr marL="457200" lvl="0" indent="-228600" algn="l">
              <a:spcBef>
                <a:spcPts val="1100"/>
              </a:spcBef>
              <a:spcAft>
                <a:spcPts val="0"/>
              </a:spcAft>
              <a:buSzPts val="2000"/>
              <a:buNone/>
              <a:defRPr>
                <a:solidFill>
                  <a:schemeClr val="accent2"/>
                </a:solidFill>
              </a:defRPr>
            </a:lvl1pPr>
            <a:lvl2pPr marL="914400" lvl="1" indent="-342900" algn="l">
              <a:spcBef>
                <a:spcPts val="300"/>
              </a:spcBef>
              <a:spcAft>
                <a:spcPts val="0"/>
              </a:spcAft>
              <a:buSzPts val="1800"/>
              <a:buChar char="•"/>
              <a:defRPr>
                <a:solidFill>
                  <a:schemeClr val="accent2"/>
                </a:solidFill>
              </a:defRPr>
            </a:lvl2pPr>
            <a:lvl3pPr marL="1371600" lvl="2" indent="-330200" algn="l">
              <a:spcBef>
                <a:spcPts val="600"/>
              </a:spcBef>
              <a:spcAft>
                <a:spcPts val="0"/>
              </a:spcAft>
              <a:buSzPts val="1600"/>
              <a:buChar char="•"/>
              <a:defRPr>
                <a:solidFill>
                  <a:schemeClr val="accent2"/>
                </a:solidFill>
              </a:defRPr>
            </a:lvl3pPr>
            <a:lvl4pPr marL="1828800" lvl="3" indent="-317500" algn="l">
              <a:spcBef>
                <a:spcPts val="600"/>
              </a:spcBef>
              <a:spcAft>
                <a:spcPts val="0"/>
              </a:spcAft>
              <a:buSzPts val="1400"/>
              <a:buChar char="•"/>
              <a:defRPr>
                <a:solidFill>
                  <a:schemeClr val="accent2"/>
                </a:solidFill>
              </a:defRPr>
            </a:lvl4pPr>
            <a:lvl5pPr marL="2286000" lvl="4" indent="-228600" algn="l">
              <a:spcBef>
                <a:spcPts val="600"/>
              </a:spcBef>
              <a:spcAft>
                <a:spcPts val="0"/>
              </a:spcAft>
              <a:buSzPts val="1400"/>
              <a:buNone/>
              <a:defRPr>
                <a:solidFill>
                  <a:schemeClr val="accent2"/>
                </a:solidFil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edium Forest ">
  <p:cSld name="Medium Forest ">
    <p:spTree>
      <p:nvGrpSpPr>
        <p:cNvPr id="1" name="Shape 88"/>
        <p:cNvGrpSpPr/>
        <p:nvPr/>
      </p:nvGrpSpPr>
      <p:grpSpPr>
        <a:xfrm>
          <a:off x="0" y="0"/>
          <a:ext cx="0" cy="0"/>
          <a:chOff x="0" y="0"/>
          <a:chExt cx="0" cy="0"/>
        </a:xfrm>
      </p:grpSpPr>
      <p:pic>
        <p:nvPicPr>
          <p:cNvPr id="89" name="Google Shape;89;p9"/>
          <p:cNvPicPr preferRelativeResize="0"/>
          <p:nvPr/>
        </p:nvPicPr>
        <p:blipFill rotWithShape="1">
          <a:blip r:embed="rId2">
            <a:alphaModFix/>
          </a:blip>
          <a:srcRect/>
          <a:stretch/>
        </p:blipFill>
        <p:spPr>
          <a:xfrm>
            <a:off x="4" y="16776"/>
            <a:ext cx="12188818" cy="6856210"/>
          </a:xfrm>
          <a:prstGeom prst="rect">
            <a:avLst/>
          </a:prstGeom>
          <a:noFill/>
          <a:ln>
            <a:noFill/>
          </a:ln>
        </p:spPr>
      </p:pic>
      <p:sp>
        <p:nvSpPr>
          <p:cNvPr id="90" name="Google Shape;90;p9"/>
          <p:cNvSpPr txBox="1">
            <a:spLocks noGrp="1"/>
          </p:cNvSpPr>
          <p:nvPr>
            <p:ph type="body" idx="1"/>
          </p:nvPr>
        </p:nvSpPr>
        <p:spPr>
          <a:xfrm>
            <a:off x="571500" y="1764284"/>
            <a:ext cx="11046000" cy="2289600"/>
          </a:xfrm>
          <a:prstGeom prst="rect">
            <a:avLst/>
          </a:prstGeom>
          <a:noFill/>
          <a:ln>
            <a:noFill/>
          </a:ln>
        </p:spPr>
        <p:txBody>
          <a:bodyPr spcFirstLastPara="1" wrap="square" lIns="0" tIns="0" rIns="0" bIns="0" anchor="t" anchorCtr="0"/>
          <a:lstStyle>
            <a:lvl1pPr marL="457200" marR="0" lvl="0" indent="-228600" algn="l">
              <a:lnSpc>
                <a:spcPct val="100000"/>
              </a:lnSpc>
              <a:spcBef>
                <a:spcPts val="1100"/>
              </a:spcBef>
              <a:spcAft>
                <a:spcPts val="0"/>
              </a:spcAft>
              <a:buClr>
                <a:srgbClr val="7F7F7F"/>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42900" algn="l">
              <a:lnSpc>
                <a:spcPct val="100000"/>
              </a:lnSpc>
              <a:spcBef>
                <a:spcPts val="3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a:lnSpc>
                <a:spcPct val="100000"/>
              </a:lnSpc>
              <a:spcBef>
                <a:spcPts val="600"/>
              </a:spcBef>
              <a:spcAft>
                <a:spcPts val="0"/>
              </a:spcAft>
              <a:buSzPts val="1400"/>
              <a:buNone/>
              <a:defRPr sz="2000" b="0" i="0" u="none" strike="noStrike" cap="none">
                <a:solidFill>
                  <a:schemeClr val="accent2"/>
                </a:solidFill>
                <a:latin typeface="Arial"/>
                <a:ea typeface="Arial"/>
                <a:cs typeface="Arial"/>
                <a:sym typeface="Arial"/>
              </a:defRPr>
            </a:lvl5pPr>
            <a:lvl6pPr marL="2743200" marR="0" lvl="5" indent="-355600" algn="l">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9"/>
          <p:cNvSpPr txBox="1">
            <a:spLocks noGrp="1"/>
          </p:cNvSpPr>
          <p:nvPr>
            <p:ph type="body" idx="2"/>
          </p:nvPr>
        </p:nvSpPr>
        <p:spPr>
          <a:xfrm>
            <a:off x="571500" y="1097179"/>
            <a:ext cx="11046900" cy="338700"/>
          </a:xfrm>
          <a:prstGeom prst="rect">
            <a:avLst/>
          </a:prstGeom>
          <a:noFill/>
          <a:ln>
            <a:noFill/>
          </a:ln>
        </p:spPr>
        <p:txBody>
          <a:bodyPr spcFirstLastPara="1" wrap="square" lIns="0" tIns="0" rIns="0" bIns="0" anchor="t" anchorCtr="0"/>
          <a:lstStyle>
            <a:lvl1pPr marL="457200" marR="0" lvl="0" indent="-228600" algn="l">
              <a:spcBef>
                <a:spcPts val="1100"/>
              </a:spcBef>
              <a:spcAft>
                <a:spcPts val="0"/>
              </a:spcAft>
              <a:buClr>
                <a:srgbClr val="7F7F7F"/>
              </a:buClr>
              <a:buSzPts val="2200"/>
              <a:buFont typeface="Arial"/>
              <a:buNone/>
              <a:defRPr sz="2200" b="0" i="0" u="none" strike="noStrike" cap="none">
                <a:solidFill>
                  <a:srgbClr val="424145"/>
                </a:solidFill>
                <a:latin typeface="Arial"/>
                <a:ea typeface="Arial"/>
                <a:cs typeface="Arial"/>
                <a:sym typeface="Arial"/>
              </a:defRPr>
            </a:lvl1pPr>
            <a:lvl2pPr marL="914400" marR="0" lvl="1" indent="-342900" algn="l">
              <a:spcBef>
                <a:spcPts val="300"/>
              </a:spcBef>
              <a:spcAft>
                <a:spcPts val="0"/>
              </a:spcAft>
              <a:buClr>
                <a:schemeClr val="lt2"/>
              </a:buClr>
              <a:buSzPts val="1800"/>
              <a:buFont typeface="Arial"/>
              <a:buChar char="•"/>
              <a:defRPr sz="1800" b="0" i="0" u="none" strike="noStrike" cap="none">
                <a:solidFill>
                  <a:srgbClr val="8D837B"/>
                </a:solidFill>
                <a:latin typeface="Arial"/>
                <a:ea typeface="Arial"/>
                <a:cs typeface="Arial"/>
                <a:sym typeface="Arial"/>
              </a:defRPr>
            </a:lvl2pPr>
            <a:lvl3pPr marL="1371600" marR="0" lvl="2" indent="-330200" algn="l">
              <a:spcBef>
                <a:spcPts val="600"/>
              </a:spcBef>
              <a:spcAft>
                <a:spcPts val="0"/>
              </a:spcAft>
              <a:buClr>
                <a:schemeClr val="lt2"/>
              </a:buClr>
              <a:buSzPts val="1600"/>
              <a:buFont typeface="Arial"/>
              <a:buChar char="•"/>
              <a:defRPr sz="1600" b="0" i="0" u="none" strike="noStrike" cap="none">
                <a:solidFill>
                  <a:srgbClr val="8D837B"/>
                </a:solidFill>
                <a:latin typeface="Arial"/>
                <a:ea typeface="Arial"/>
                <a:cs typeface="Arial"/>
                <a:sym typeface="Arial"/>
              </a:defRPr>
            </a:lvl3pPr>
            <a:lvl4pPr marL="1828800" marR="0" lvl="3" indent="-317500" algn="l">
              <a:spcBef>
                <a:spcPts val="600"/>
              </a:spcBef>
              <a:spcAft>
                <a:spcPts val="0"/>
              </a:spcAft>
              <a:buClr>
                <a:schemeClr val="lt2"/>
              </a:buClr>
              <a:buSzPts val="1400"/>
              <a:buFont typeface="Arial"/>
              <a:buChar char="•"/>
              <a:defRPr sz="1400" b="1" i="0" u="none" strike="noStrike" cap="none">
                <a:solidFill>
                  <a:srgbClr val="8D837B"/>
                </a:solidFill>
                <a:latin typeface="Arial"/>
                <a:ea typeface="Arial"/>
                <a:cs typeface="Arial"/>
                <a:sym typeface="Arial"/>
              </a:defRPr>
            </a:lvl4pPr>
            <a:lvl5pPr marL="2286000" marR="0" lvl="4" indent="-228600" algn="l">
              <a:spcBef>
                <a:spcPts val="600"/>
              </a:spcBef>
              <a:spcAft>
                <a:spcPts val="0"/>
              </a:spcAft>
              <a:buSzPts val="1400"/>
              <a:buNone/>
              <a:defRPr sz="2000" b="0" i="0" u="none" strike="noStrike" cap="none">
                <a:solidFill>
                  <a:schemeClr val="accent2"/>
                </a:solidFill>
                <a:latin typeface="Arial"/>
                <a:ea typeface="Arial"/>
                <a:cs typeface="Arial"/>
                <a:sym typeface="Arial"/>
              </a:defRPr>
            </a:lvl5pPr>
            <a:lvl6pPr marL="2743200" marR="0" lvl="5" indent="-355600" algn="l">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9"/>
          <p:cNvSpPr txBox="1">
            <a:spLocks noGrp="1"/>
          </p:cNvSpPr>
          <p:nvPr>
            <p:ph type="title"/>
          </p:nvPr>
        </p:nvSpPr>
        <p:spPr>
          <a:xfrm>
            <a:off x="571500" y="63503"/>
            <a:ext cx="11046000" cy="990000"/>
          </a:xfrm>
          <a:prstGeom prst="rect">
            <a:avLst/>
          </a:prstGeom>
          <a:noFill/>
          <a:ln>
            <a:noFill/>
          </a:ln>
        </p:spPr>
        <p:txBody>
          <a:bodyPr spcFirstLastPara="1" wrap="square" lIns="0" tIns="0" rIns="0" bIns="0" anchor="b" anchorCtr="0"/>
          <a:lstStyle>
            <a:lvl1pPr marR="0" lvl="0" algn="l">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R="0" lvl="1"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R="0" lvl="2"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R="0" lvl="3"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R="0" lvl="4"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R="0" lvl="5"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R="0" lvl="6"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R="0" lvl="7"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R="0" lvl="8" algn="l">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93" name="Google Shape;93;p9"/>
          <p:cNvSpPr txBox="1">
            <a:spLocks noGrp="1"/>
          </p:cNvSpPr>
          <p:nvPr>
            <p:ph type="ftr" idx="11"/>
          </p:nvPr>
        </p:nvSpPr>
        <p:spPr>
          <a:xfrm>
            <a:off x="577850" y="6410462"/>
            <a:ext cx="8871000" cy="213900"/>
          </a:xfrm>
          <a:prstGeom prst="rect">
            <a:avLst/>
          </a:prstGeom>
          <a:noFill/>
          <a:ln>
            <a:noFill/>
          </a:ln>
        </p:spPr>
        <p:txBody>
          <a:bodyPr spcFirstLastPara="1" wrap="square" lIns="0" tIns="0" rIns="0" bIns="0" anchor="b" anchorCtr="0"/>
          <a:lstStyle>
            <a:lvl1pPr marR="0" lvl="0" algn="l">
              <a:spcBef>
                <a:spcPts val="0"/>
              </a:spcBef>
              <a:spcAft>
                <a:spcPts val="0"/>
              </a:spcAft>
              <a:buClr>
                <a:schemeClr val="lt1"/>
              </a:buClr>
              <a:buSzPts val="1400"/>
              <a:buFont typeface="Arial"/>
              <a:buNone/>
              <a:defRPr sz="1200">
                <a:solidFill>
                  <a:schemeClr val="lt1"/>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94" name="Google Shape;94;p9"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que Slide - B">
  <p:cSld name="Seque Slide - B">
    <p:bg>
      <p:bgPr>
        <a:gradFill>
          <a:gsLst>
            <a:gs pos="0">
              <a:srgbClr val="309FFF"/>
            </a:gs>
            <a:gs pos="69000">
              <a:srgbClr val="4CC0D9"/>
            </a:gs>
            <a:gs pos="100000">
              <a:srgbClr val="68E2B3"/>
            </a:gs>
          </a:gsLst>
          <a:lin ang="5400000" scaled="0"/>
        </a:gradFill>
        <a:effectLst/>
      </p:bgPr>
    </p:bg>
    <p:spTree>
      <p:nvGrpSpPr>
        <p:cNvPr id="1" name="Shape 101"/>
        <p:cNvGrpSpPr/>
        <p:nvPr/>
      </p:nvGrpSpPr>
      <p:grpSpPr>
        <a:xfrm>
          <a:off x="0" y="0"/>
          <a:ext cx="0" cy="0"/>
          <a:chOff x="0" y="0"/>
          <a:chExt cx="0" cy="0"/>
        </a:xfrm>
      </p:grpSpPr>
      <p:pic>
        <p:nvPicPr>
          <p:cNvPr id="102" name="Google Shape;102;p11"/>
          <p:cNvPicPr preferRelativeResize="0"/>
          <p:nvPr/>
        </p:nvPicPr>
        <p:blipFill rotWithShape="1">
          <a:blip r:embed="rId2">
            <a:alphaModFix/>
          </a:blip>
          <a:srcRect l="479" t="2399" r="1919"/>
          <a:stretch/>
        </p:blipFill>
        <p:spPr>
          <a:xfrm flipH="1">
            <a:off x="0" y="893"/>
            <a:ext cx="12403136" cy="6856213"/>
          </a:xfrm>
          <a:prstGeom prst="rect">
            <a:avLst/>
          </a:prstGeom>
          <a:noFill/>
          <a:ln>
            <a:noFill/>
          </a:ln>
        </p:spPr>
      </p:pic>
      <p:pic>
        <p:nvPicPr>
          <p:cNvPr id="103" name="Google Shape;103;p11"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104" name="Google Shape;104;p11"/>
          <p:cNvSpPr txBox="1">
            <a:spLocks noGrp="1"/>
          </p:cNvSpPr>
          <p:nvPr>
            <p:ph type="ctrTitle"/>
          </p:nvPr>
        </p:nvSpPr>
        <p:spPr>
          <a:xfrm>
            <a:off x="2511487" y="1804672"/>
            <a:ext cx="7165850" cy="1115728"/>
          </a:xfrm>
          <a:prstGeom prst="rect">
            <a:avLst/>
          </a:prstGeom>
          <a:noFill/>
          <a:ln>
            <a:noFill/>
          </a:ln>
        </p:spPr>
        <p:txBody>
          <a:bodyPr spcFirstLastPara="1" wrap="square" lIns="0" tIns="0" rIns="0" bIns="0" anchor="b" anchorCtr="0"/>
          <a:lstStyle>
            <a:lvl1pPr lvl="0" algn="ctr">
              <a:lnSpc>
                <a:spcPct val="95000"/>
              </a:lnSpc>
              <a:spcBef>
                <a:spcPts val="0"/>
              </a:spcBef>
              <a:spcAft>
                <a:spcPts val="0"/>
              </a:spcAft>
              <a:buSzPts val="1400"/>
              <a:buNone/>
              <a:defRPr sz="32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1"/>
          <p:cNvSpPr txBox="1">
            <a:spLocks noGrp="1"/>
          </p:cNvSpPr>
          <p:nvPr>
            <p:ph type="body" idx="1"/>
          </p:nvPr>
        </p:nvSpPr>
        <p:spPr>
          <a:xfrm>
            <a:off x="2511487" y="2995939"/>
            <a:ext cx="7165850" cy="927386"/>
          </a:xfrm>
          <a:prstGeom prst="rect">
            <a:avLst/>
          </a:prstGeom>
          <a:noFill/>
          <a:ln>
            <a:noFill/>
          </a:ln>
        </p:spPr>
        <p:txBody>
          <a:bodyPr spcFirstLastPara="1" wrap="square" lIns="0" tIns="0" rIns="0" bIns="0" anchor="t" anchorCtr="0"/>
          <a:lstStyle>
            <a:lvl1pPr marL="457200" lvl="0" indent="-228600" algn="ctr">
              <a:spcBef>
                <a:spcPts val="1100"/>
              </a:spcBef>
              <a:spcAft>
                <a:spcPts val="0"/>
              </a:spcAft>
              <a:buSzPts val="2200"/>
              <a:buNone/>
              <a:defRPr sz="2200" b="0" i="0">
                <a:solidFill>
                  <a:schemeClr val="accent1"/>
                </a:solidFill>
                <a:latin typeface="Arial"/>
                <a:ea typeface="Arial"/>
                <a:cs typeface="Arial"/>
                <a:sym typeface="Arial"/>
              </a:defRPr>
            </a:lvl1pPr>
            <a:lvl2pPr marL="914400" lvl="1" indent="-342900" algn="l">
              <a:spcBef>
                <a:spcPts val="3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06" name="Google Shape;106;p11"/>
          <p:cNvGrpSpPr/>
          <p:nvPr/>
        </p:nvGrpSpPr>
        <p:grpSpPr>
          <a:xfrm>
            <a:off x="2559432" y="5500833"/>
            <a:ext cx="827935" cy="1175485"/>
            <a:chOff x="723336" y="4484318"/>
            <a:chExt cx="1333398" cy="1893131"/>
          </a:xfrm>
        </p:grpSpPr>
        <p:pic>
          <p:nvPicPr>
            <p:cNvPr id="107" name="Google Shape;107;p11"/>
            <p:cNvPicPr preferRelativeResize="0"/>
            <p:nvPr/>
          </p:nvPicPr>
          <p:blipFill rotWithShape="1">
            <a:blip r:embed="rId4">
              <a:alphaModFix amt="54000"/>
            </a:blip>
            <a:srcRect/>
            <a:stretch/>
          </p:blipFill>
          <p:spPr>
            <a:xfrm>
              <a:off x="723336" y="5943733"/>
              <a:ext cx="1333398" cy="433716"/>
            </a:xfrm>
            <a:prstGeom prst="rect">
              <a:avLst/>
            </a:prstGeom>
            <a:noFill/>
            <a:ln>
              <a:noFill/>
            </a:ln>
          </p:spPr>
        </p:pic>
        <p:pic>
          <p:nvPicPr>
            <p:cNvPr id="108" name="Google Shape;108;p11"/>
            <p:cNvPicPr preferRelativeResize="0"/>
            <p:nvPr/>
          </p:nvPicPr>
          <p:blipFill rotWithShape="1">
            <a:blip r:embed="rId5">
              <a:alphaModFix/>
            </a:blip>
            <a:srcRect/>
            <a:stretch/>
          </p:blipFill>
          <p:spPr>
            <a:xfrm>
              <a:off x="820482" y="4484318"/>
              <a:ext cx="1072602" cy="1787666"/>
            </a:xfrm>
            <a:prstGeom prst="rect">
              <a:avLst/>
            </a:prstGeom>
            <a:noFill/>
            <a:ln>
              <a:noFill/>
            </a:ln>
          </p:spPr>
        </p:pic>
      </p:grpSp>
      <p:grpSp>
        <p:nvGrpSpPr>
          <p:cNvPr id="109" name="Google Shape;109;p11"/>
          <p:cNvGrpSpPr/>
          <p:nvPr/>
        </p:nvGrpSpPr>
        <p:grpSpPr>
          <a:xfrm>
            <a:off x="2419" y="4382697"/>
            <a:ext cx="1837393" cy="2139595"/>
            <a:chOff x="1082246" y="4738045"/>
            <a:chExt cx="1890350" cy="2201262"/>
          </a:xfrm>
        </p:grpSpPr>
        <p:pic>
          <p:nvPicPr>
            <p:cNvPr id="110" name="Google Shape;110;p11"/>
            <p:cNvPicPr preferRelativeResize="0"/>
            <p:nvPr/>
          </p:nvPicPr>
          <p:blipFill rotWithShape="1">
            <a:blip r:embed="rId4">
              <a:alphaModFix amt="54000"/>
            </a:blip>
            <a:srcRect/>
            <a:stretch/>
          </p:blipFill>
          <p:spPr>
            <a:xfrm>
              <a:off x="1639198" y="6472340"/>
              <a:ext cx="1333398" cy="433716"/>
            </a:xfrm>
            <a:prstGeom prst="rect">
              <a:avLst/>
            </a:prstGeom>
            <a:noFill/>
            <a:ln>
              <a:noFill/>
            </a:ln>
          </p:spPr>
        </p:pic>
        <p:pic>
          <p:nvPicPr>
            <p:cNvPr id="111" name="Google Shape;111;p11"/>
            <p:cNvPicPr preferRelativeResize="0"/>
            <p:nvPr/>
          </p:nvPicPr>
          <p:blipFill rotWithShape="1">
            <a:blip r:embed="rId6">
              <a:alphaModFix/>
            </a:blip>
            <a:srcRect/>
            <a:stretch/>
          </p:blipFill>
          <p:spPr>
            <a:xfrm>
              <a:off x="1551214" y="4738045"/>
              <a:ext cx="1225342" cy="2042229"/>
            </a:xfrm>
            <a:prstGeom prst="rect">
              <a:avLst/>
            </a:prstGeom>
            <a:noFill/>
            <a:ln>
              <a:noFill/>
            </a:ln>
          </p:spPr>
        </p:pic>
        <p:pic>
          <p:nvPicPr>
            <p:cNvPr id="112" name="Google Shape;112;p11"/>
            <p:cNvPicPr preferRelativeResize="0"/>
            <p:nvPr/>
          </p:nvPicPr>
          <p:blipFill rotWithShape="1">
            <a:blip r:embed="rId4">
              <a:alphaModFix amt="54000"/>
            </a:blip>
            <a:srcRect/>
            <a:stretch/>
          </p:blipFill>
          <p:spPr>
            <a:xfrm>
              <a:off x="1082246" y="6505591"/>
              <a:ext cx="1333398" cy="433716"/>
            </a:xfrm>
            <a:prstGeom prst="rect">
              <a:avLst/>
            </a:prstGeom>
            <a:noFill/>
            <a:ln>
              <a:noFill/>
            </a:ln>
          </p:spPr>
        </p:pic>
      </p:grpSp>
      <p:grpSp>
        <p:nvGrpSpPr>
          <p:cNvPr id="113" name="Google Shape;113;p11"/>
          <p:cNvGrpSpPr/>
          <p:nvPr/>
        </p:nvGrpSpPr>
        <p:grpSpPr>
          <a:xfrm>
            <a:off x="1449060" y="5375205"/>
            <a:ext cx="1333398" cy="1269442"/>
            <a:chOff x="2666809" y="5395728"/>
            <a:chExt cx="1333398" cy="1269442"/>
          </a:xfrm>
        </p:grpSpPr>
        <p:pic>
          <p:nvPicPr>
            <p:cNvPr id="114" name="Google Shape;114;p11"/>
            <p:cNvPicPr preferRelativeResize="0"/>
            <p:nvPr/>
          </p:nvPicPr>
          <p:blipFill rotWithShape="1">
            <a:blip r:embed="rId4">
              <a:alphaModFix amt="54000"/>
            </a:blip>
            <a:srcRect/>
            <a:stretch/>
          </p:blipFill>
          <p:spPr>
            <a:xfrm>
              <a:off x="2666809" y="6231454"/>
              <a:ext cx="1333398" cy="433716"/>
            </a:xfrm>
            <a:prstGeom prst="rect">
              <a:avLst/>
            </a:prstGeom>
            <a:noFill/>
            <a:ln>
              <a:noFill/>
            </a:ln>
          </p:spPr>
        </p:pic>
        <p:pic>
          <p:nvPicPr>
            <p:cNvPr id="115" name="Google Shape;115;p11" descr="pasted-image.pdf"/>
            <p:cNvPicPr preferRelativeResize="0"/>
            <p:nvPr/>
          </p:nvPicPr>
          <p:blipFill rotWithShape="1">
            <a:blip r:embed="rId7">
              <a:alphaModFix/>
            </a:blip>
            <a:srcRect/>
            <a:stretch/>
          </p:blipFill>
          <p:spPr>
            <a:xfrm>
              <a:off x="2776556" y="5395728"/>
              <a:ext cx="880288" cy="1109863"/>
            </a:xfrm>
            <a:prstGeom prst="rect">
              <a:avLst/>
            </a:prstGeom>
            <a:noFill/>
            <a:ln>
              <a:noFill/>
            </a:ln>
          </p:spPr>
        </p:pic>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hank You_slide 2">
  <p:cSld name="Thank You_slide 2">
    <p:bg>
      <p:bgPr>
        <a:gradFill>
          <a:gsLst>
            <a:gs pos="0">
              <a:srgbClr val="118ED9"/>
            </a:gs>
            <a:gs pos="78899">
              <a:srgbClr val="4CC0D9"/>
            </a:gs>
            <a:gs pos="100000">
              <a:srgbClr val="68E2B3"/>
            </a:gs>
          </a:gsLst>
          <a:lin ang="5400000" scaled="0"/>
        </a:gradFill>
        <a:effectLst/>
      </p:bgPr>
    </p:bg>
    <p:spTree>
      <p:nvGrpSpPr>
        <p:cNvPr id="1" name="Shape 116"/>
        <p:cNvGrpSpPr/>
        <p:nvPr/>
      </p:nvGrpSpPr>
      <p:grpSpPr>
        <a:xfrm>
          <a:off x="0" y="0"/>
          <a:ext cx="0" cy="0"/>
          <a:chOff x="0" y="0"/>
          <a:chExt cx="0" cy="0"/>
        </a:xfrm>
      </p:grpSpPr>
      <p:pic>
        <p:nvPicPr>
          <p:cNvPr id="117" name="Google Shape;117;p12"/>
          <p:cNvPicPr preferRelativeResize="0"/>
          <p:nvPr/>
        </p:nvPicPr>
        <p:blipFill rotWithShape="1">
          <a:blip r:embed="rId2">
            <a:alphaModFix/>
          </a:blip>
          <a:srcRect/>
          <a:stretch/>
        </p:blipFill>
        <p:spPr>
          <a:xfrm>
            <a:off x="-19431" y="0"/>
            <a:ext cx="12208256" cy="6867144"/>
          </a:xfrm>
          <a:prstGeom prst="rect">
            <a:avLst/>
          </a:prstGeom>
          <a:noFill/>
          <a:ln>
            <a:noFill/>
          </a:ln>
        </p:spPr>
      </p:pic>
      <p:pic>
        <p:nvPicPr>
          <p:cNvPr id="118" name="Google Shape;118;p12"/>
          <p:cNvPicPr preferRelativeResize="0"/>
          <p:nvPr/>
        </p:nvPicPr>
        <p:blipFill rotWithShape="1">
          <a:blip r:embed="rId3">
            <a:alphaModFix/>
          </a:blip>
          <a:srcRect/>
          <a:stretch/>
        </p:blipFill>
        <p:spPr>
          <a:xfrm>
            <a:off x="3576336" y="988291"/>
            <a:ext cx="5036152" cy="1149930"/>
          </a:xfrm>
          <a:prstGeom prst="rect">
            <a:avLst/>
          </a:prstGeom>
          <a:noFill/>
          <a:ln>
            <a:noFill/>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1"/>
          <p:cNvPicPr preferRelativeResize="0"/>
          <p:nvPr/>
        </p:nvPicPr>
        <p:blipFill rotWithShape="1">
          <a:blip r:embed="rId36">
            <a:alphaModFix/>
          </a:blip>
          <a:srcRect/>
          <a:stretch/>
        </p:blipFill>
        <p:spPr>
          <a:xfrm>
            <a:off x="0" y="1787"/>
            <a:ext cx="12188823" cy="6856212"/>
          </a:xfrm>
          <a:prstGeom prst="rect">
            <a:avLst/>
          </a:prstGeom>
          <a:noFill/>
          <a:ln>
            <a:noFill/>
          </a:ln>
        </p:spPr>
      </p:pic>
      <p:pic>
        <p:nvPicPr>
          <p:cNvPr id="24" name="Google Shape;24;p1"/>
          <p:cNvPicPr preferRelativeResize="0"/>
          <p:nvPr/>
        </p:nvPicPr>
        <p:blipFill rotWithShape="1">
          <a:blip r:embed="rId37">
            <a:alphaModFix/>
          </a:blip>
          <a:srcRect/>
          <a:stretch/>
        </p:blipFill>
        <p:spPr>
          <a:xfrm>
            <a:off x="1" y="1787"/>
            <a:ext cx="12188823" cy="6856213"/>
          </a:xfrm>
          <a:prstGeom prst="rect">
            <a:avLst/>
          </a:prstGeom>
          <a:noFill/>
          <a:ln>
            <a:noFill/>
          </a:ln>
        </p:spPr>
      </p:pic>
      <p:sp>
        <p:nvSpPr>
          <p:cNvPr id="25" name="Google Shape;25;p1"/>
          <p:cNvSpPr txBox="1">
            <a:spLocks noGrp="1"/>
          </p:cNvSpPr>
          <p:nvPr>
            <p:ph type="body" idx="1"/>
          </p:nvPr>
        </p:nvSpPr>
        <p:spPr>
          <a:xfrm>
            <a:off x="571503" y="1762125"/>
            <a:ext cx="11045825" cy="4314825"/>
          </a:xfrm>
          <a:prstGeom prst="rect">
            <a:avLst/>
          </a:prstGeom>
          <a:noFill/>
          <a:ln>
            <a:noFill/>
          </a:ln>
        </p:spPr>
        <p:txBody>
          <a:bodyPr spcFirstLastPara="1" wrap="square" lIns="0" tIns="0" rIns="0" bIns="0" anchor="t" anchorCtr="0"/>
          <a:lstStyle>
            <a:lvl1pPr marL="457200" marR="0" lvl="0" indent="-228600" algn="l" rtl="0">
              <a:spcBef>
                <a:spcPts val="1100"/>
              </a:spcBef>
              <a:spcAft>
                <a:spcPts val="0"/>
              </a:spcAft>
              <a:buClr>
                <a:srgbClr val="7F7F7F"/>
              </a:buClr>
              <a:buSzPts val="2000"/>
              <a:buFont typeface="Arial"/>
              <a:buNone/>
              <a:defRPr sz="2000" b="0" i="0" u="none" strike="noStrike" cap="none">
                <a:solidFill>
                  <a:srgbClr val="5E5B61"/>
                </a:solidFill>
                <a:latin typeface="Arial"/>
                <a:ea typeface="Arial"/>
                <a:cs typeface="Arial"/>
                <a:sym typeface="Arial"/>
              </a:defRPr>
            </a:lvl1pPr>
            <a:lvl2pPr marL="914400" marR="0" lvl="1" indent="-342900" algn="l" rtl="0">
              <a:spcBef>
                <a:spcPts val="300"/>
              </a:spcBef>
              <a:spcAft>
                <a:spcPts val="0"/>
              </a:spcAft>
              <a:buClr>
                <a:schemeClr val="lt2"/>
              </a:buClr>
              <a:buSzPts val="1800"/>
              <a:buFont typeface="Arial"/>
              <a:buChar char="•"/>
              <a:defRPr sz="1800" b="0" i="0" u="none" strike="noStrike" cap="none">
                <a:solidFill>
                  <a:srgbClr val="7F776E"/>
                </a:solidFill>
                <a:latin typeface="Arial"/>
                <a:ea typeface="Arial"/>
                <a:cs typeface="Arial"/>
                <a:sym typeface="Arial"/>
              </a:defRPr>
            </a:lvl2pPr>
            <a:lvl3pPr marL="1371600" marR="0" lvl="2" indent="-330200" algn="l" rtl="0">
              <a:spcBef>
                <a:spcPts val="600"/>
              </a:spcBef>
              <a:spcAft>
                <a:spcPts val="0"/>
              </a:spcAft>
              <a:buClr>
                <a:schemeClr val="lt2"/>
              </a:buClr>
              <a:buSzPts val="1600"/>
              <a:buFont typeface="Arial"/>
              <a:buChar char="•"/>
              <a:defRPr sz="1600" b="0" i="0" u="none" strike="noStrike" cap="none">
                <a:solidFill>
                  <a:srgbClr val="7F776E"/>
                </a:solidFill>
                <a:latin typeface="Arial"/>
                <a:ea typeface="Arial"/>
                <a:cs typeface="Arial"/>
                <a:sym typeface="Arial"/>
              </a:defRPr>
            </a:lvl3pPr>
            <a:lvl4pPr marL="1828800" marR="0" lvl="3" indent="-317500" algn="l" rtl="0">
              <a:spcBef>
                <a:spcPts val="600"/>
              </a:spcBef>
              <a:spcAft>
                <a:spcPts val="0"/>
              </a:spcAft>
              <a:buClr>
                <a:schemeClr val="lt2"/>
              </a:buClr>
              <a:buSzPts val="1400"/>
              <a:buFont typeface="Arial"/>
              <a:buChar char="•"/>
              <a:defRPr sz="1400" b="0" i="0" u="none" strike="noStrike" cap="none">
                <a:solidFill>
                  <a:srgbClr val="7F776E"/>
                </a:solidFill>
                <a:latin typeface="Arial"/>
                <a:ea typeface="Arial"/>
                <a:cs typeface="Arial"/>
                <a:sym typeface="Arial"/>
              </a:defRPr>
            </a:lvl4pPr>
            <a:lvl5pPr marL="2286000" marR="0" lvl="4" indent="-228600" algn="l" rtl="0">
              <a:spcBef>
                <a:spcPts val="600"/>
              </a:spcBef>
              <a:spcAft>
                <a:spcPts val="0"/>
              </a:spcAft>
              <a:buSzPts val="1400"/>
              <a:buNone/>
              <a:defRPr sz="2000" b="0" i="0" u="none" strike="noStrike" cap="none">
                <a:solidFill>
                  <a:srgbClr val="7F776E"/>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1"/>
          <p:cNvSpPr txBox="1">
            <a:spLocks noGrp="1"/>
          </p:cNvSpPr>
          <p:nvPr>
            <p:ph type="title"/>
          </p:nvPr>
        </p:nvSpPr>
        <p:spPr>
          <a:xfrm>
            <a:off x="571503" y="63500"/>
            <a:ext cx="11045825" cy="990600"/>
          </a:xfrm>
          <a:prstGeom prst="rect">
            <a:avLst/>
          </a:prstGeom>
          <a:noFill/>
          <a:ln>
            <a:noFill/>
          </a:ln>
        </p:spPr>
        <p:txBody>
          <a:bodyPr spcFirstLastPara="1" wrap="square" lIns="0" tIns="0" rIns="0" bIns="0" anchor="b" anchorCtr="0"/>
          <a:lstStyle>
            <a:lvl1pPr marR="0" lvl="0" algn="l" rtl="0">
              <a:lnSpc>
                <a:spcPct val="95000"/>
              </a:lnSpc>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accent1"/>
                </a:solidFill>
                <a:latin typeface="Arial"/>
                <a:ea typeface="Arial"/>
                <a:cs typeface="Arial"/>
                <a:sym typeface="Arial"/>
              </a:defRPr>
            </a:lvl2pPr>
            <a:lvl3pPr marR="0" lvl="2" algn="l" rtl="0">
              <a:spcBef>
                <a:spcPts val="0"/>
              </a:spcBef>
              <a:spcAft>
                <a:spcPts val="0"/>
              </a:spcAft>
              <a:buSzPts val="1400"/>
              <a:buNone/>
              <a:defRPr sz="3200" b="0" i="0" u="none" strike="noStrike" cap="none">
                <a:solidFill>
                  <a:schemeClr val="accent1"/>
                </a:solidFill>
                <a:latin typeface="Arial"/>
                <a:ea typeface="Arial"/>
                <a:cs typeface="Arial"/>
                <a:sym typeface="Arial"/>
              </a:defRPr>
            </a:lvl3pPr>
            <a:lvl4pPr marR="0" lvl="3" algn="l" rtl="0">
              <a:spcBef>
                <a:spcPts val="0"/>
              </a:spcBef>
              <a:spcAft>
                <a:spcPts val="0"/>
              </a:spcAft>
              <a:buSzPts val="1400"/>
              <a:buNone/>
              <a:defRPr sz="3200" b="0" i="0" u="none" strike="noStrike" cap="none">
                <a:solidFill>
                  <a:schemeClr val="accent1"/>
                </a:solidFill>
                <a:latin typeface="Arial"/>
                <a:ea typeface="Arial"/>
                <a:cs typeface="Arial"/>
                <a:sym typeface="Arial"/>
              </a:defRPr>
            </a:lvl4pPr>
            <a:lvl5pPr marR="0" lvl="4" algn="l" rtl="0">
              <a:spcBef>
                <a:spcPts val="0"/>
              </a:spcBef>
              <a:spcAft>
                <a:spcPts val="0"/>
              </a:spcAft>
              <a:buSzPts val="1400"/>
              <a:buNone/>
              <a:defRPr sz="3200" b="0" i="0" u="none" strike="noStrike" cap="none">
                <a:solidFill>
                  <a:schemeClr val="accent1"/>
                </a:solidFill>
                <a:latin typeface="Arial"/>
                <a:ea typeface="Arial"/>
                <a:cs typeface="Arial"/>
                <a:sym typeface="Aria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27" name="Google Shape;27;p1"/>
          <p:cNvSpPr txBox="1">
            <a:spLocks noGrp="1"/>
          </p:cNvSpPr>
          <p:nvPr>
            <p:ph type="ftr" idx="11"/>
          </p:nvPr>
        </p:nvSpPr>
        <p:spPr>
          <a:xfrm>
            <a:off x="6109339" y="6571832"/>
            <a:ext cx="5507989" cy="213858"/>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11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
          <p:cNvSpPr txBox="1"/>
          <p:nvPr/>
        </p:nvSpPr>
        <p:spPr>
          <a:xfrm>
            <a:off x="13801725" y="6672263"/>
            <a:ext cx="18473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424145"/>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04">
          <p15:clr>
            <a:srgbClr val="F26B43"/>
          </p15:clr>
        </p15:guide>
        <p15:guide id="2" pos="364">
          <p15:clr>
            <a:srgbClr val="F26B43"/>
          </p15:clr>
        </p15:guide>
        <p15:guide id="3" orient="horz" pos="3909">
          <p15:clr>
            <a:srgbClr val="F26B43"/>
          </p15:clr>
        </p15:guide>
        <p15:guide id="4" pos="7319">
          <p15:clr>
            <a:srgbClr val="F26B43"/>
          </p15:clr>
        </p15:guide>
        <p15:guide id="5" orient="horz" pos="931">
          <p15:clr>
            <a:srgbClr val="F26B43"/>
          </p15:clr>
        </p15:guide>
        <p15:guide id="6" orient="horz" pos="4080">
          <p15:clr>
            <a:srgbClr val="F26B43"/>
          </p15:clr>
        </p15:guide>
        <p15:guide id="7" orient="horz" pos="39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56.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59.png"/><Relationship Id="rId4" Type="http://schemas.openxmlformats.org/officeDocument/2006/relationships/image" Target="../media/image64.png"/><Relationship Id="rId9" Type="http://schemas.openxmlformats.org/officeDocument/2006/relationships/image" Target="../media/image67.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5.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81.png"/><Relationship Id="rId5" Type="http://schemas.openxmlformats.org/officeDocument/2006/relationships/image" Target="../media/image58.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58.png"/><Relationship Id="rId1" Type="http://schemas.openxmlformats.org/officeDocument/2006/relationships/slideLayout" Target="../slideLayouts/slideLayout2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notesSlide" Target="../notesSlides/notesSlide7.xml"/><Relationship Id="rId16"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g"/><Relationship Id="rId3" Type="http://schemas.openxmlformats.org/officeDocument/2006/relationships/image" Target="../media/image116.jp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6.png"/><Relationship Id="rId9"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8"/>
          <p:cNvSpPr txBox="1">
            <a:spLocks noGrp="1"/>
          </p:cNvSpPr>
          <p:nvPr>
            <p:ph type="ctrTitle"/>
          </p:nvPr>
        </p:nvSpPr>
        <p:spPr>
          <a:xfrm>
            <a:off x="500042" y="1222803"/>
            <a:ext cx="8788525" cy="129844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dirty="0">
                <a:latin typeface="Salesforce Sans" panose="020B0505020202020203" pitchFamily="34" charset="77"/>
              </a:rPr>
              <a:t>Set Yourself up for Architect Success</a:t>
            </a:r>
            <a:endParaRPr dirty="0">
              <a:latin typeface="Salesforce Sans" panose="020B0505020202020203" pitchFamily="34" charset="77"/>
            </a:endParaRPr>
          </a:p>
        </p:txBody>
      </p:sp>
      <p:sp>
        <p:nvSpPr>
          <p:cNvPr id="371" name="Google Shape;371;p38"/>
          <p:cNvSpPr txBox="1">
            <a:spLocks noGrp="1"/>
          </p:cNvSpPr>
          <p:nvPr>
            <p:ph type="body" idx="3"/>
          </p:nvPr>
        </p:nvSpPr>
        <p:spPr>
          <a:xfrm>
            <a:off x="510821" y="3364442"/>
            <a:ext cx="6447192" cy="247406"/>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SzPts val="1600"/>
              <a:buNone/>
            </a:pPr>
            <a:r>
              <a:rPr lang="en-US" dirty="0">
                <a:latin typeface="Salesforce Sans" panose="020B0505020202020203" pitchFamily="34" charset="77"/>
              </a:rPr>
              <a:t>Gemma Emmett, Solution Architect &amp; Salesforce MVP</a:t>
            </a:r>
            <a:endParaRPr dirty="0">
              <a:latin typeface="Salesforce Sans" panose="020B0505020202020203" pitchFamily="34" charset="77"/>
            </a:endParaRPr>
          </a:p>
        </p:txBody>
      </p:sp>
      <p:sp>
        <p:nvSpPr>
          <p:cNvPr id="372" name="Google Shape;372;p38"/>
          <p:cNvSpPr txBox="1">
            <a:spLocks noGrp="1"/>
          </p:cNvSpPr>
          <p:nvPr>
            <p:ph type="body" idx="2"/>
          </p:nvPr>
        </p:nvSpPr>
        <p:spPr>
          <a:xfrm>
            <a:off x="510821" y="3618107"/>
            <a:ext cx="6447193" cy="28509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600"/>
              <a:buFont typeface="Arial"/>
              <a:buNone/>
            </a:pPr>
            <a:r>
              <a:rPr lang="en-US" dirty="0">
                <a:latin typeface="Salesforce Sans" panose="020B0505020202020203" pitchFamily="34" charset="77"/>
              </a:rPr>
              <a:t>@gemziebeth</a:t>
            </a:r>
            <a:endParaRPr dirty="0">
              <a:latin typeface="Salesforce Sans" panose="020B0505020202020203" pitchFamily="34" charset="77"/>
            </a:endParaRPr>
          </a:p>
          <a:p>
            <a:pPr marL="0" lvl="0" indent="0" algn="l" rtl="0">
              <a:spcBef>
                <a:spcPts val="0"/>
              </a:spcBef>
              <a:spcAft>
                <a:spcPts val="0"/>
              </a:spcAft>
              <a:buSzPts val="1600"/>
              <a:buFont typeface="Arial"/>
              <a:buNone/>
            </a:pPr>
            <a:r>
              <a:rPr lang="en-US" dirty="0">
                <a:latin typeface="Salesforce Sans" panose="020B0505020202020203" pitchFamily="34" charset="77"/>
              </a:rPr>
              <a:t>gemma@archladies.com</a:t>
            </a:r>
            <a:endParaRPr dirty="0">
              <a:latin typeface="Salesforce Sans" panose="020B0505020202020203" pitchFamily="34" charset="77"/>
            </a:endParaRPr>
          </a:p>
        </p:txBody>
      </p:sp>
      <p:sp>
        <p:nvSpPr>
          <p:cNvPr id="373" name="Google Shape;373;p38"/>
          <p:cNvSpPr txBox="1">
            <a:spLocks noGrp="1"/>
          </p:cNvSpPr>
          <p:nvPr>
            <p:ph type="subTitle" idx="1"/>
          </p:nvPr>
        </p:nvSpPr>
        <p:spPr>
          <a:xfrm>
            <a:off x="510821" y="2544697"/>
            <a:ext cx="8773856" cy="476932"/>
          </a:xfrm>
          <a:prstGeom prst="rect">
            <a:avLst/>
          </a:prstGeom>
          <a:noFill/>
          <a:ln>
            <a:noFill/>
          </a:ln>
        </p:spPr>
        <p:txBody>
          <a:bodyPr spcFirstLastPara="1" wrap="square" lIns="0" tIns="0" rIns="0" bIns="0" anchor="t" anchorCtr="0">
            <a:noAutofit/>
          </a:bodyPr>
          <a:lstStyle/>
          <a:p>
            <a:pPr marL="11113" lvl="0" indent="-11113" algn="l" rtl="0">
              <a:lnSpc>
                <a:spcPct val="95000"/>
              </a:lnSpc>
              <a:spcBef>
                <a:spcPts val="0"/>
              </a:spcBef>
              <a:spcAft>
                <a:spcPts val="0"/>
              </a:spcAft>
              <a:buSzPts val="2200"/>
              <a:buNone/>
            </a:pPr>
            <a:r>
              <a:rPr lang="en-US" dirty="0">
                <a:latin typeface="Salesforce Sans" panose="020B0505020202020203" pitchFamily="34" charset="77"/>
              </a:rPr>
              <a:t>Smart ways to use your career and skills</a:t>
            </a:r>
            <a:endParaRPr dirty="0">
              <a:latin typeface="Salesforce Sans" panose="020B0505020202020203" pitchFamily="34" charset="77"/>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You Can Do</a:t>
            </a:r>
          </a:p>
        </p:txBody>
      </p:sp>
      <p:grpSp>
        <p:nvGrpSpPr>
          <p:cNvPr id="8" name="Group 7">
            <a:extLst>
              <a:ext uri="{FF2B5EF4-FFF2-40B4-BE49-F238E27FC236}">
                <a16:creationId xmlns:a16="http://schemas.microsoft.com/office/drawing/2014/main" id="{2C054CBA-52F0-5C4B-AA03-62346C7C82C2}"/>
              </a:ext>
            </a:extLst>
          </p:cNvPr>
          <p:cNvGrpSpPr/>
          <p:nvPr/>
        </p:nvGrpSpPr>
        <p:grpSpPr>
          <a:xfrm>
            <a:off x="50365" y="1855420"/>
            <a:ext cx="2168472" cy="3795768"/>
            <a:chOff x="3215170" y="1516775"/>
            <a:chExt cx="2168472" cy="2060612"/>
          </a:xfrm>
        </p:grpSpPr>
        <p:grpSp>
          <p:nvGrpSpPr>
            <p:cNvPr id="9" name="Group 8">
              <a:extLst>
                <a:ext uri="{FF2B5EF4-FFF2-40B4-BE49-F238E27FC236}">
                  <a16:creationId xmlns:a16="http://schemas.microsoft.com/office/drawing/2014/main" id="{3D7D2650-45B1-BD4F-BF3F-17D170C612F3}"/>
                </a:ext>
              </a:extLst>
            </p:cNvPr>
            <p:cNvGrpSpPr/>
            <p:nvPr/>
          </p:nvGrpSpPr>
          <p:grpSpPr>
            <a:xfrm>
              <a:off x="3215170" y="1516775"/>
              <a:ext cx="2168472" cy="2060612"/>
              <a:chOff x="5709686" y="2007333"/>
              <a:chExt cx="1818321" cy="1635702"/>
            </a:xfrm>
          </p:grpSpPr>
          <p:pic>
            <p:nvPicPr>
              <p:cNvPr id="11" name="Medium Square.png"/>
              <p:cNvPicPr>
                <a:picLocks noChangeAspect="1"/>
              </p:cNvPicPr>
              <p:nvPr/>
            </p:nvPicPr>
            <p:blipFill rotWithShape="1">
              <a:blip r:embed="rId2"/>
              <a:srcRect b="2334"/>
              <a:stretch/>
            </p:blipFill>
            <p:spPr>
              <a:xfrm>
                <a:off x="5709686" y="2007333"/>
                <a:ext cx="1818321" cy="1635702"/>
              </a:xfrm>
              <a:prstGeom prst="rect">
                <a:avLst/>
              </a:prstGeom>
            </p:spPr>
          </p:pic>
          <p:pic>
            <p:nvPicPr>
              <p:cNvPr id="12" name="Picture 11">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6349627" y="3426271"/>
                <a:ext cx="440670" cy="216764"/>
              </a:xfrm>
              <a:prstGeom prst="rect">
                <a:avLst/>
              </a:prstGeom>
            </p:spPr>
          </p:pic>
        </p:grpSp>
        <p:sp>
          <p:nvSpPr>
            <p:cNvPr id="10" name="+60%  of cases resolved by bot interactions">
              <a:extLst>
                <a:ext uri="{FF2B5EF4-FFF2-40B4-BE49-F238E27FC236}">
                  <a16:creationId xmlns:a16="http://schemas.microsoft.com/office/drawing/2014/main" id="{F0E008FB-53D0-474E-8612-D2C75F7FE9DD}"/>
                </a:ext>
              </a:extLst>
            </p:cNvPr>
            <p:cNvSpPr txBox="1"/>
            <p:nvPr/>
          </p:nvSpPr>
          <p:spPr>
            <a:xfrm rot="21576054">
              <a:off x="3383129" y="1807747"/>
              <a:ext cx="1832552" cy="3608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Slow Down</a:t>
              </a:r>
            </a:p>
            <a:p>
              <a:pPr algn="ctr">
                <a:lnSpc>
                  <a:spcPct val="90000"/>
                </a:lnSpc>
                <a:defRPr>
                  <a:solidFill>
                    <a:srgbClr val="FFFFFF"/>
                  </a:solidFill>
                </a:defRPr>
              </a:pPr>
              <a:endParaRPr lang="en-US" sz="800" b="1" dirty="0"/>
            </a:p>
            <a:p>
              <a:pPr algn="ctr">
                <a:lnSpc>
                  <a:spcPct val="90000"/>
                </a:lnSpc>
                <a:defRPr>
                  <a:solidFill>
                    <a:srgbClr val="FFFFFF"/>
                  </a:solidFill>
                </a:defRPr>
              </a:pPr>
              <a:r>
                <a:rPr lang="en-US" sz="1300" dirty="0"/>
                <a:t>It’s a marathon, not a race</a:t>
              </a:r>
              <a:endParaRPr sz="1300" dirty="0"/>
            </a:p>
          </p:txBody>
        </p:sp>
      </p:grpSp>
      <p:grpSp>
        <p:nvGrpSpPr>
          <p:cNvPr id="13" name="Group 12">
            <a:extLst>
              <a:ext uri="{FF2B5EF4-FFF2-40B4-BE49-F238E27FC236}">
                <a16:creationId xmlns:a16="http://schemas.microsoft.com/office/drawing/2014/main" id="{2C054CBA-52F0-5C4B-AA03-62346C7C82C2}"/>
              </a:ext>
            </a:extLst>
          </p:cNvPr>
          <p:cNvGrpSpPr/>
          <p:nvPr/>
        </p:nvGrpSpPr>
        <p:grpSpPr>
          <a:xfrm>
            <a:off x="7788769" y="1702267"/>
            <a:ext cx="2168472" cy="3913724"/>
            <a:chOff x="3184857" y="1427270"/>
            <a:chExt cx="2168472" cy="2124646"/>
          </a:xfrm>
        </p:grpSpPr>
        <p:grpSp>
          <p:nvGrpSpPr>
            <p:cNvPr id="14" name="Group 13">
              <a:extLst>
                <a:ext uri="{FF2B5EF4-FFF2-40B4-BE49-F238E27FC236}">
                  <a16:creationId xmlns:a16="http://schemas.microsoft.com/office/drawing/2014/main" id="{3D7D2650-45B1-BD4F-BF3F-17D170C612F3}"/>
                </a:ext>
              </a:extLst>
            </p:cNvPr>
            <p:cNvGrpSpPr/>
            <p:nvPr/>
          </p:nvGrpSpPr>
          <p:grpSpPr>
            <a:xfrm>
              <a:off x="3184857" y="1427270"/>
              <a:ext cx="2168472" cy="2124646"/>
              <a:chOff x="5684268" y="1936292"/>
              <a:chExt cx="1818321" cy="1686535"/>
            </a:xfrm>
          </p:grpSpPr>
          <p:pic>
            <p:nvPicPr>
              <p:cNvPr id="16" name="Medium Square.png"/>
              <p:cNvPicPr>
                <a:picLocks noChangeAspect="1"/>
              </p:cNvPicPr>
              <p:nvPr/>
            </p:nvPicPr>
            <p:blipFill rotWithShape="1">
              <a:blip r:embed="rId2"/>
              <a:srcRect b="2334"/>
              <a:stretch/>
            </p:blipFill>
            <p:spPr>
              <a:xfrm>
                <a:off x="5684268" y="1936292"/>
                <a:ext cx="1818321" cy="1635702"/>
              </a:xfrm>
              <a:prstGeom prst="rect">
                <a:avLst/>
              </a:prstGeom>
            </p:spPr>
          </p:pic>
          <p:pic>
            <p:nvPicPr>
              <p:cNvPr id="17" name="Picture 16">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6349627" y="3406063"/>
                <a:ext cx="440670" cy="216764"/>
              </a:xfrm>
              <a:prstGeom prst="rect">
                <a:avLst/>
              </a:prstGeom>
            </p:spPr>
          </p:pic>
        </p:grpSp>
        <p:sp>
          <p:nvSpPr>
            <p:cNvPr id="15" name="+60%  of cases resolved by bot interactions">
              <a:extLst>
                <a:ext uri="{FF2B5EF4-FFF2-40B4-BE49-F238E27FC236}">
                  <a16:creationId xmlns:a16="http://schemas.microsoft.com/office/drawing/2014/main" id="{F0E008FB-53D0-474E-8612-D2C75F7FE9DD}"/>
                </a:ext>
              </a:extLst>
            </p:cNvPr>
            <p:cNvSpPr txBox="1"/>
            <p:nvPr/>
          </p:nvSpPr>
          <p:spPr>
            <a:xfrm rot="21576054">
              <a:off x="3378593" y="1651608"/>
              <a:ext cx="1832552" cy="481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Study with a Friend</a:t>
              </a:r>
            </a:p>
            <a:p>
              <a:pPr algn="ctr">
                <a:lnSpc>
                  <a:spcPct val="90000"/>
                </a:lnSpc>
                <a:defRPr>
                  <a:solidFill>
                    <a:srgbClr val="FFFFFF"/>
                  </a:solidFill>
                </a:defRPr>
              </a:pPr>
              <a:endParaRPr lang="en-US" sz="800" dirty="0"/>
            </a:p>
            <a:p>
              <a:pPr algn="ctr">
                <a:lnSpc>
                  <a:spcPct val="90000"/>
                </a:lnSpc>
                <a:defRPr>
                  <a:solidFill>
                    <a:srgbClr val="FFFFFF"/>
                  </a:solidFill>
                </a:defRPr>
              </a:pPr>
              <a:r>
                <a:rPr lang="en-US" sz="1300" dirty="0"/>
                <a:t>You’ve got different experiences</a:t>
              </a:r>
            </a:p>
            <a:p>
              <a:pPr algn="ctr">
                <a:lnSpc>
                  <a:spcPct val="90000"/>
                </a:lnSpc>
                <a:defRPr>
                  <a:solidFill>
                    <a:srgbClr val="FFFFFF"/>
                  </a:solidFill>
                </a:defRPr>
              </a:pPr>
              <a:endParaRPr sz="1400" b="1"/>
            </a:p>
          </p:txBody>
        </p:sp>
      </p:grpSp>
      <p:grpSp>
        <p:nvGrpSpPr>
          <p:cNvPr id="18" name="Group 17">
            <a:extLst>
              <a:ext uri="{FF2B5EF4-FFF2-40B4-BE49-F238E27FC236}">
                <a16:creationId xmlns:a16="http://schemas.microsoft.com/office/drawing/2014/main" id="{2C054CBA-52F0-5C4B-AA03-62346C7C82C2}"/>
              </a:ext>
            </a:extLst>
          </p:cNvPr>
          <p:cNvGrpSpPr/>
          <p:nvPr/>
        </p:nvGrpSpPr>
        <p:grpSpPr>
          <a:xfrm>
            <a:off x="2200139" y="3111061"/>
            <a:ext cx="2168472" cy="3796494"/>
            <a:chOff x="3184857" y="1516380"/>
            <a:chExt cx="2168472" cy="2061006"/>
          </a:xfrm>
        </p:grpSpPr>
        <p:grpSp>
          <p:nvGrpSpPr>
            <p:cNvPr id="19" name="Group 18">
              <a:extLst>
                <a:ext uri="{FF2B5EF4-FFF2-40B4-BE49-F238E27FC236}">
                  <a16:creationId xmlns:a16="http://schemas.microsoft.com/office/drawing/2014/main" id="{3D7D2650-45B1-BD4F-BF3F-17D170C612F3}"/>
                </a:ext>
              </a:extLst>
            </p:cNvPr>
            <p:cNvGrpSpPr/>
            <p:nvPr/>
          </p:nvGrpSpPr>
          <p:grpSpPr>
            <a:xfrm>
              <a:off x="3184857" y="1516380"/>
              <a:ext cx="2168472" cy="2061006"/>
              <a:chOff x="5684268" y="2007020"/>
              <a:chExt cx="1818321" cy="1636015"/>
            </a:xfrm>
          </p:grpSpPr>
          <p:pic>
            <p:nvPicPr>
              <p:cNvPr id="21" name="Medium Square.png"/>
              <p:cNvPicPr>
                <a:picLocks noChangeAspect="1"/>
              </p:cNvPicPr>
              <p:nvPr/>
            </p:nvPicPr>
            <p:blipFill rotWithShape="1">
              <a:blip r:embed="rId2"/>
              <a:srcRect b="2334"/>
              <a:stretch/>
            </p:blipFill>
            <p:spPr>
              <a:xfrm>
                <a:off x="5684268" y="2007020"/>
                <a:ext cx="1818321" cy="1635702"/>
              </a:xfrm>
              <a:prstGeom prst="rect">
                <a:avLst/>
              </a:prstGeom>
            </p:spPr>
          </p:pic>
          <p:pic>
            <p:nvPicPr>
              <p:cNvPr id="22" name="Picture 21">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6349627" y="3426271"/>
                <a:ext cx="440670" cy="216764"/>
              </a:xfrm>
              <a:prstGeom prst="rect">
                <a:avLst/>
              </a:prstGeom>
            </p:spPr>
          </p:pic>
        </p:grpSp>
        <p:sp>
          <p:nvSpPr>
            <p:cNvPr id="20" name="+60%  of cases resolved by bot interactions">
              <a:extLst>
                <a:ext uri="{FF2B5EF4-FFF2-40B4-BE49-F238E27FC236}">
                  <a16:creationId xmlns:a16="http://schemas.microsoft.com/office/drawing/2014/main" id="{F0E008FB-53D0-474E-8612-D2C75F7FE9DD}"/>
                </a:ext>
              </a:extLst>
            </p:cNvPr>
            <p:cNvSpPr txBox="1"/>
            <p:nvPr/>
          </p:nvSpPr>
          <p:spPr>
            <a:xfrm rot="21576054">
              <a:off x="3355147" y="1829774"/>
              <a:ext cx="1832552" cy="3157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Volunteer for Projects that Challenge You</a:t>
              </a:r>
              <a:endParaRPr sz="1400" b="1" dirty="0"/>
            </a:p>
          </p:txBody>
        </p:sp>
      </p:grpSp>
      <p:grpSp>
        <p:nvGrpSpPr>
          <p:cNvPr id="24" name="Group 23">
            <a:extLst>
              <a:ext uri="{FF2B5EF4-FFF2-40B4-BE49-F238E27FC236}">
                <a16:creationId xmlns:a16="http://schemas.microsoft.com/office/drawing/2014/main" id="{3D7D2650-45B1-BD4F-BF3F-17D170C612F3}"/>
              </a:ext>
            </a:extLst>
          </p:cNvPr>
          <p:cNvGrpSpPr/>
          <p:nvPr/>
        </p:nvGrpSpPr>
        <p:grpSpPr>
          <a:xfrm>
            <a:off x="4431807" y="2085126"/>
            <a:ext cx="2168472" cy="3806765"/>
            <a:chOff x="9436339" y="1767846"/>
            <a:chExt cx="1818321" cy="1640441"/>
          </a:xfrm>
        </p:grpSpPr>
        <p:pic>
          <p:nvPicPr>
            <p:cNvPr id="26" name="Medium Square.png"/>
            <p:cNvPicPr>
              <a:picLocks noChangeAspect="1"/>
            </p:cNvPicPr>
            <p:nvPr/>
          </p:nvPicPr>
          <p:blipFill rotWithShape="1">
            <a:blip r:embed="rId2"/>
            <a:srcRect b="2334"/>
            <a:stretch/>
          </p:blipFill>
          <p:spPr>
            <a:xfrm>
              <a:off x="9436339" y="1767846"/>
              <a:ext cx="1818321" cy="1635702"/>
            </a:xfrm>
            <a:prstGeom prst="rect">
              <a:avLst/>
            </a:prstGeom>
          </p:spPr>
        </p:pic>
        <p:pic>
          <p:nvPicPr>
            <p:cNvPr id="27" name="Picture 26">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10094528" y="3191523"/>
              <a:ext cx="440670" cy="216764"/>
            </a:xfrm>
            <a:prstGeom prst="rect">
              <a:avLst/>
            </a:prstGeom>
          </p:spPr>
        </p:pic>
      </p:grpSp>
      <p:grpSp>
        <p:nvGrpSpPr>
          <p:cNvPr id="28" name="Group 27">
            <a:extLst>
              <a:ext uri="{FF2B5EF4-FFF2-40B4-BE49-F238E27FC236}">
                <a16:creationId xmlns:a16="http://schemas.microsoft.com/office/drawing/2014/main" id="{2C054CBA-52F0-5C4B-AA03-62346C7C82C2}"/>
              </a:ext>
            </a:extLst>
          </p:cNvPr>
          <p:cNvGrpSpPr/>
          <p:nvPr/>
        </p:nvGrpSpPr>
        <p:grpSpPr>
          <a:xfrm>
            <a:off x="6204072" y="3556801"/>
            <a:ext cx="2168472" cy="3796494"/>
            <a:chOff x="3184857" y="1516380"/>
            <a:chExt cx="2168472" cy="2061006"/>
          </a:xfrm>
        </p:grpSpPr>
        <p:grpSp>
          <p:nvGrpSpPr>
            <p:cNvPr id="29" name="Group 28">
              <a:extLst>
                <a:ext uri="{FF2B5EF4-FFF2-40B4-BE49-F238E27FC236}">
                  <a16:creationId xmlns:a16="http://schemas.microsoft.com/office/drawing/2014/main" id="{3D7D2650-45B1-BD4F-BF3F-17D170C612F3}"/>
                </a:ext>
              </a:extLst>
            </p:cNvPr>
            <p:cNvGrpSpPr/>
            <p:nvPr/>
          </p:nvGrpSpPr>
          <p:grpSpPr>
            <a:xfrm>
              <a:off x="3184857" y="1516380"/>
              <a:ext cx="2168472" cy="2061006"/>
              <a:chOff x="5684268" y="2007020"/>
              <a:chExt cx="1818321" cy="1636015"/>
            </a:xfrm>
          </p:grpSpPr>
          <p:pic>
            <p:nvPicPr>
              <p:cNvPr id="31" name="Medium Square.png"/>
              <p:cNvPicPr>
                <a:picLocks noChangeAspect="1"/>
              </p:cNvPicPr>
              <p:nvPr/>
            </p:nvPicPr>
            <p:blipFill rotWithShape="1">
              <a:blip r:embed="rId2"/>
              <a:srcRect b="2334"/>
              <a:stretch/>
            </p:blipFill>
            <p:spPr>
              <a:xfrm>
                <a:off x="5684268" y="2007020"/>
                <a:ext cx="1818321" cy="1635702"/>
              </a:xfrm>
              <a:prstGeom prst="rect">
                <a:avLst/>
              </a:prstGeom>
            </p:spPr>
          </p:pic>
          <p:pic>
            <p:nvPicPr>
              <p:cNvPr id="32" name="Picture 31">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6349627" y="3426271"/>
                <a:ext cx="440670" cy="216764"/>
              </a:xfrm>
              <a:prstGeom prst="rect">
                <a:avLst/>
              </a:prstGeom>
            </p:spPr>
          </p:pic>
        </p:grpSp>
        <p:sp>
          <p:nvSpPr>
            <p:cNvPr id="30" name="+60%  of cases resolved by bot interactions">
              <a:extLst>
                <a:ext uri="{FF2B5EF4-FFF2-40B4-BE49-F238E27FC236}">
                  <a16:creationId xmlns:a16="http://schemas.microsoft.com/office/drawing/2014/main" id="{F0E008FB-53D0-474E-8612-D2C75F7FE9DD}"/>
                </a:ext>
              </a:extLst>
            </p:cNvPr>
            <p:cNvSpPr txBox="1"/>
            <p:nvPr/>
          </p:nvSpPr>
          <p:spPr>
            <a:xfrm rot="21576054">
              <a:off x="3355147" y="1795941"/>
              <a:ext cx="1832552" cy="3834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Value Every Single Experience</a:t>
              </a:r>
              <a:endParaRPr lang="en-US" sz="1600" b="1" dirty="0"/>
            </a:p>
            <a:p>
              <a:pPr algn="ctr">
                <a:lnSpc>
                  <a:spcPct val="90000"/>
                </a:lnSpc>
                <a:defRPr>
                  <a:solidFill>
                    <a:srgbClr val="FFFFFF"/>
                  </a:solidFill>
                </a:defRPr>
              </a:pPr>
              <a:endParaRPr lang="en-US" sz="900" dirty="0"/>
            </a:p>
            <a:p>
              <a:pPr algn="ctr">
                <a:lnSpc>
                  <a:spcPct val="90000"/>
                </a:lnSpc>
                <a:defRPr>
                  <a:solidFill>
                    <a:srgbClr val="FFFFFF"/>
                  </a:solidFill>
                </a:defRPr>
              </a:pPr>
              <a:r>
                <a:rPr lang="en-US" dirty="0"/>
                <a:t>Even the bad ones!</a:t>
              </a:r>
              <a:endParaRPr sz="1400" b="1" dirty="0"/>
            </a:p>
          </p:txBody>
        </p:sp>
      </p:grpSp>
      <p:grpSp>
        <p:nvGrpSpPr>
          <p:cNvPr id="33" name="Group 32">
            <a:extLst>
              <a:ext uri="{FF2B5EF4-FFF2-40B4-BE49-F238E27FC236}">
                <a16:creationId xmlns:a16="http://schemas.microsoft.com/office/drawing/2014/main" id="{2C054CBA-52F0-5C4B-AA03-62346C7C82C2}"/>
              </a:ext>
            </a:extLst>
          </p:cNvPr>
          <p:cNvGrpSpPr/>
          <p:nvPr/>
        </p:nvGrpSpPr>
        <p:grpSpPr>
          <a:xfrm>
            <a:off x="9953493" y="3115771"/>
            <a:ext cx="2168472" cy="3796494"/>
            <a:chOff x="3184857" y="1516380"/>
            <a:chExt cx="2168472" cy="2061006"/>
          </a:xfrm>
        </p:grpSpPr>
        <p:grpSp>
          <p:nvGrpSpPr>
            <p:cNvPr id="34" name="Group 33">
              <a:extLst>
                <a:ext uri="{FF2B5EF4-FFF2-40B4-BE49-F238E27FC236}">
                  <a16:creationId xmlns:a16="http://schemas.microsoft.com/office/drawing/2014/main" id="{3D7D2650-45B1-BD4F-BF3F-17D170C612F3}"/>
                </a:ext>
              </a:extLst>
            </p:cNvPr>
            <p:cNvGrpSpPr/>
            <p:nvPr/>
          </p:nvGrpSpPr>
          <p:grpSpPr>
            <a:xfrm>
              <a:off x="3184857" y="1516380"/>
              <a:ext cx="2168472" cy="2061006"/>
              <a:chOff x="5684268" y="2007020"/>
              <a:chExt cx="1818321" cy="1636015"/>
            </a:xfrm>
          </p:grpSpPr>
          <p:pic>
            <p:nvPicPr>
              <p:cNvPr id="36" name="Medium Square.png"/>
              <p:cNvPicPr>
                <a:picLocks noChangeAspect="1"/>
              </p:cNvPicPr>
              <p:nvPr/>
            </p:nvPicPr>
            <p:blipFill rotWithShape="1">
              <a:blip r:embed="rId2"/>
              <a:srcRect b="2334"/>
              <a:stretch/>
            </p:blipFill>
            <p:spPr>
              <a:xfrm>
                <a:off x="5684268" y="2007020"/>
                <a:ext cx="1818321" cy="1635702"/>
              </a:xfrm>
              <a:prstGeom prst="rect">
                <a:avLst/>
              </a:prstGeom>
            </p:spPr>
          </p:pic>
          <p:pic>
            <p:nvPicPr>
              <p:cNvPr id="37" name="Picture 36">
                <a:extLst>
                  <a:ext uri="{FF2B5EF4-FFF2-40B4-BE49-F238E27FC236}">
                    <a16:creationId xmlns:a16="http://schemas.microsoft.com/office/drawing/2014/main" id="{B7872A38-C002-B34D-A788-BE2C3032808B}"/>
                  </a:ext>
                </a:extLst>
              </p:cNvPr>
              <p:cNvPicPr>
                <a:picLocks noChangeAspect="1"/>
              </p:cNvPicPr>
              <p:nvPr/>
            </p:nvPicPr>
            <p:blipFill rotWithShape="1">
              <a:blip r:embed="rId3"/>
              <a:srcRect b="22792"/>
              <a:stretch/>
            </p:blipFill>
            <p:spPr>
              <a:xfrm>
                <a:off x="6349627" y="3426271"/>
                <a:ext cx="440670" cy="216764"/>
              </a:xfrm>
              <a:prstGeom prst="rect">
                <a:avLst/>
              </a:prstGeom>
            </p:spPr>
          </p:pic>
        </p:grpSp>
        <p:sp>
          <p:nvSpPr>
            <p:cNvPr id="35" name="+60%  of cases resolved by bot interactions">
              <a:extLst>
                <a:ext uri="{FF2B5EF4-FFF2-40B4-BE49-F238E27FC236}">
                  <a16:creationId xmlns:a16="http://schemas.microsoft.com/office/drawing/2014/main" id="{F0E008FB-53D0-474E-8612-D2C75F7FE9DD}"/>
                </a:ext>
              </a:extLst>
            </p:cNvPr>
            <p:cNvSpPr txBox="1"/>
            <p:nvPr/>
          </p:nvSpPr>
          <p:spPr>
            <a:xfrm rot="21576054">
              <a:off x="3355147" y="1882405"/>
              <a:ext cx="1832552" cy="2105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Stay Current with Trailhead</a:t>
              </a:r>
              <a:endParaRPr sz="1400" b="1" dirty="0"/>
            </a:p>
          </p:txBody>
        </p:sp>
      </p:grpSp>
      <p:sp>
        <p:nvSpPr>
          <p:cNvPr id="38" name="+60%  of cases resolved by bot interactions">
            <a:extLst>
              <a:ext uri="{FF2B5EF4-FFF2-40B4-BE49-F238E27FC236}">
                <a16:creationId xmlns:a16="http://schemas.microsoft.com/office/drawing/2014/main" id="{F0E008FB-53D0-474E-8612-D2C75F7FE9DD}"/>
              </a:ext>
            </a:extLst>
          </p:cNvPr>
          <p:cNvSpPr txBox="1"/>
          <p:nvPr/>
        </p:nvSpPr>
        <p:spPr>
          <a:xfrm rot="21576054">
            <a:off x="4551609" y="2405094"/>
            <a:ext cx="1928869" cy="12326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1400" b="1" dirty="0"/>
              <a:t>Bored? Try Something Different </a:t>
            </a:r>
          </a:p>
          <a:p>
            <a:pPr algn="ctr">
              <a:lnSpc>
                <a:spcPct val="90000"/>
              </a:lnSpc>
              <a:defRPr>
                <a:solidFill>
                  <a:srgbClr val="FFFFFF"/>
                </a:solidFill>
              </a:defRPr>
            </a:pPr>
            <a:endParaRPr lang="en-US" sz="800" b="1" dirty="0"/>
          </a:p>
          <a:p>
            <a:pPr algn="ctr">
              <a:lnSpc>
                <a:spcPct val="90000"/>
              </a:lnSpc>
              <a:defRPr>
                <a:solidFill>
                  <a:srgbClr val="FFFFFF"/>
                </a:solidFill>
              </a:defRPr>
            </a:pPr>
            <a:r>
              <a:rPr lang="en-US" sz="1300" dirty="0"/>
              <a:t>If you’re not scared of your dreams, they’re probably not big enough!</a:t>
            </a:r>
          </a:p>
          <a:p>
            <a:pPr algn="ctr">
              <a:lnSpc>
                <a:spcPct val="90000"/>
              </a:lnSpc>
              <a:defRPr>
                <a:solidFill>
                  <a:srgbClr val="FFFFFF"/>
                </a:solidFill>
              </a:defRPr>
            </a:pPr>
            <a:endParaRPr sz="1400" b="1" dirty="0"/>
          </a:p>
        </p:txBody>
      </p:sp>
      <p:pic>
        <p:nvPicPr>
          <p:cNvPr id="39" name="Picture 38" descr="Codey_In-Trailblazer_Wav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594" y="4787517"/>
            <a:ext cx="890910" cy="1608592"/>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037" y="5651188"/>
            <a:ext cx="868318" cy="1142393"/>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9160" y="1359877"/>
            <a:ext cx="627904" cy="545826"/>
          </a:xfrm>
          <a:prstGeom prst="rect">
            <a:avLst/>
          </a:prstGeom>
        </p:spPr>
      </p:pic>
    </p:spTree>
    <p:extLst>
      <p:ext uri="{BB962C8B-B14F-4D97-AF65-F5344CB8AC3E}">
        <p14:creationId xmlns:p14="http://schemas.microsoft.com/office/powerpoint/2010/main" val="14880892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8"/>
          <p:cNvSpPr txBox="1">
            <a:spLocks noGrp="1"/>
          </p:cNvSpPr>
          <p:nvPr>
            <p:ph type="ctrTitle"/>
          </p:nvPr>
        </p:nvSpPr>
        <p:spPr>
          <a:xfrm>
            <a:off x="2417703" y="2156363"/>
            <a:ext cx="7165850" cy="1115728"/>
          </a:xfrm>
          <a:prstGeom prst="rect">
            <a:avLst/>
          </a:prstGeom>
          <a:noFill/>
          <a:ln>
            <a:noFill/>
          </a:ln>
        </p:spPr>
        <p:txBody>
          <a:bodyPr spcFirstLastPara="1" wrap="square" lIns="0" tIns="0" rIns="0" bIns="0" anchor="b" anchorCtr="0">
            <a:noAutofit/>
          </a:bodyPr>
          <a:lstStyle/>
          <a:p>
            <a:pPr marL="0" lvl="0" indent="0" algn="ctr" rtl="0">
              <a:lnSpc>
                <a:spcPct val="95000"/>
              </a:lnSpc>
              <a:spcBef>
                <a:spcPts val="0"/>
              </a:spcBef>
              <a:spcAft>
                <a:spcPts val="0"/>
              </a:spcAft>
              <a:buNone/>
            </a:pPr>
            <a:r>
              <a:rPr lang="en-US" sz="4000" dirty="0">
                <a:latin typeface="Salesforce Sans" charset="0"/>
                <a:ea typeface="Salesforce Sans" charset="0"/>
                <a:cs typeface="Salesforce Sans" charset="0"/>
              </a:rPr>
              <a:t>What will YOU do?</a:t>
            </a:r>
            <a:endParaRPr sz="4000" dirty="0">
              <a:latin typeface="Salesforce Sans" charset="0"/>
              <a:ea typeface="Salesforce Sans" charset="0"/>
              <a:cs typeface="Salesforce Sans" charset="0"/>
            </a:endParaRPr>
          </a:p>
        </p:txBody>
      </p:sp>
      <p:sp>
        <p:nvSpPr>
          <p:cNvPr id="676" name="Google Shape;676;p48"/>
          <p:cNvSpPr/>
          <p:nvPr/>
        </p:nvSpPr>
        <p:spPr>
          <a:xfrm>
            <a:off x="3622430" y="-2159086"/>
            <a:ext cx="3786554"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Fix Trees, adjust banner</a:t>
            </a:r>
            <a:endParaRPr dirty="0"/>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ctrTitle"/>
          </p:nvPr>
        </p:nvSpPr>
        <p:spPr>
          <a:xfrm>
            <a:off x="1437322" y="1537835"/>
            <a:ext cx="3889376" cy="1298448"/>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US" dirty="0"/>
              <a:t>Gemma Emmett</a:t>
            </a:r>
            <a:endParaRPr dirty="0"/>
          </a:p>
        </p:txBody>
      </p:sp>
      <p:sp>
        <p:nvSpPr>
          <p:cNvPr id="379" name="Google Shape;379;p39"/>
          <p:cNvSpPr txBox="1">
            <a:spLocks noGrp="1"/>
          </p:cNvSpPr>
          <p:nvPr>
            <p:ph type="body" idx="1"/>
          </p:nvPr>
        </p:nvSpPr>
        <p:spPr>
          <a:xfrm>
            <a:off x="1425599" y="3028307"/>
            <a:ext cx="3883281" cy="914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2000"/>
              <a:buNone/>
            </a:pPr>
            <a:r>
              <a:rPr lang="en-US" dirty="0"/>
              <a:t>Solution Architect</a:t>
            </a:r>
            <a:endParaRPr dirty="0"/>
          </a:p>
          <a:p>
            <a:pPr marL="0" lvl="0" indent="0" algn="ctr" rtl="0">
              <a:lnSpc>
                <a:spcPct val="90000"/>
              </a:lnSpc>
              <a:spcBef>
                <a:spcPts val="600"/>
              </a:spcBef>
              <a:spcAft>
                <a:spcPts val="0"/>
              </a:spcAft>
              <a:buSzPts val="2000"/>
              <a:buNone/>
            </a:pPr>
            <a:r>
              <a:rPr lang="en-US" dirty="0"/>
              <a:t>Founder of Ladies Be Architects</a:t>
            </a:r>
            <a:endParaRPr dirty="0"/>
          </a:p>
          <a:p>
            <a:pPr marL="0" lvl="1" indent="0" algn="ctr" rtl="0">
              <a:spcBef>
                <a:spcPts val="800"/>
              </a:spcBef>
              <a:spcAft>
                <a:spcPts val="0"/>
              </a:spcAft>
              <a:buSzPts val="1600"/>
              <a:buNone/>
            </a:pPr>
            <a:endParaRPr dirty="0"/>
          </a:p>
          <a:p>
            <a:pPr marL="0" lvl="1" indent="0" algn="ctr" rtl="0">
              <a:spcBef>
                <a:spcPts val="800"/>
              </a:spcBef>
              <a:spcAft>
                <a:spcPts val="0"/>
              </a:spcAft>
              <a:buSzPts val="1600"/>
              <a:buNone/>
            </a:pPr>
            <a:endParaRPr dirty="0"/>
          </a:p>
          <a:p>
            <a:pPr marL="0" lvl="1" indent="0" algn="ctr" rtl="0">
              <a:spcBef>
                <a:spcPts val="800"/>
              </a:spcBef>
              <a:spcAft>
                <a:spcPts val="0"/>
              </a:spcAft>
              <a:buSzPts val="1600"/>
              <a:buNone/>
            </a:pPr>
            <a:endParaRPr dirty="0"/>
          </a:p>
          <a:p>
            <a:pPr marL="0" lvl="1" indent="0" algn="ctr" rtl="0">
              <a:spcBef>
                <a:spcPts val="800"/>
              </a:spcBef>
              <a:spcAft>
                <a:spcPts val="0"/>
              </a:spcAft>
              <a:buSzPts val="1600"/>
              <a:buNone/>
            </a:pPr>
            <a:r>
              <a:rPr lang="en-US" dirty="0"/>
              <a:t>@gemziebeth</a:t>
            </a:r>
            <a:endParaRPr dirty="0"/>
          </a:p>
        </p:txBody>
      </p:sp>
      <p:pic>
        <p:nvPicPr>
          <p:cNvPr id="380" name="Google Shape;380;p39"/>
          <p:cNvPicPr preferRelativeResize="0"/>
          <p:nvPr/>
        </p:nvPicPr>
        <p:blipFill rotWithShape="1">
          <a:blip r:embed="rId3">
            <a:alphaModFix/>
          </a:blip>
          <a:srcRect/>
          <a:stretch/>
        </p:blipFill>
        <p:spPr>
          <a:xfrm>
            <a:off x="5889409" y="2011578"/>
            <a:ext cx="1148538" cy="709732"/>
          </a:xfrm>
          <a:prstGeom prst="rect">
            <a:avLst/>
          </a:prstGeom>
          <a:noFill/>
          <a:ln>
            <a:noFill/>
          </a:ln>
        </p:spPr>
      </p:pic>
      <p:pic>
        <p:nvPicPr>
          <p:cNvPr id="381" name="Google Shape;381;p39"/>
          <p:cNvPicPr preferRelativeResize="0"/>
          <p:nvPr/>
        </p:nvPicPr>
        <p:blipFill rotWithShape="1">
          <a:blip r:embed="rId4">
            <a:alphaModFix/>
          </a:blip>
          <a:srcRect/>
          <a:stretch/>
        </p:blipFill>
        <p:spPr>
          <a:xfrm>
            <a:off x="5883694" y="2812671"/>
            <a:ext cx="2927649" cy="709733"/>
          </a:xfrm>
          <a:prstGeom prst="rect">
            <a:avLst/>
          </a:prstGeom>
          <a:noFill/>
          <a:ln>
            <a:solidFill>
              <a:srgbClr val="0070C0"/>
            </a:solidFill>
          </a:ln>
        </p:spPr>
      </p:pic>
      <p:grpSp>
        <p:nvGrpSpPr>
          <p:cNvPr id="2" name="Group 1">
            <a:extLst>
              <a:ext uri="{FF2B5EF4-FFF2-40B4-BE49-F238E27FC236}">
                <a16:creationId xmlns:a16="http://schemas.microsoft.com/office/drawing/2014/main" id="{91DC410A-97C5-804D-80D3-25D27E05636F}"/>
              </a:ext>
            </a:extLst>
          </p:cNvPr>
          <p:cNvGrpSpPr/>
          <p:nvPr/>
        </p:nvGrpSpPr>
        <p:grpSpPr>
          <a:xfrm>
            <a:off x="5804438" y="3693233"/>
            <a:ext cx="914400" cy="1114589"/>
            <a:chOff x="5995720" y="3834299"/>
            <a:chExt cx="914400" cy="1114589"/>
          </a:xfrm>
        </p:grpSpPr>
        <p:pic>
          <p:nvPicPr>
            <p:cNvPr id="382" name="Google Shape;382;p39"/>
            <p:cNvPicPr preferRelativeResize="0"/>
            <p:nvPr/>
          </p:nvPicPr>
          <p:blipFill rotWithShape="1">
            <a:blip r:embed="rId5">
              <a:alphaModFix/>
            </a:blip>
            <a:srcRect/>
            <a:stretch/>
          </p:blipFill>
          <p:spPr>
            <a:xfrm>
              <a:off x="5995720" y="3834299"/>
              <a:ext cx="914400" cy="914400"/>
            </a:xfrm>
            <a:prstGeom prst="rect">
              <a:avLst/>
            </a:prstGeom>
            <a:noFill/>
            <a:ln>
              <a:noFill/>
            </a:ln>
          </p:spPr>
        </p:pic>
        <p:sp>
          <p:nvSpPr>
            <p:cNvPr id="383" name="Google Shape;383;p39"/>
            <p:cNvSpPr txBox="1"/>
            <p:nvPr/>
          </p:nvSpPr>
          <p:spPr>
            <a:xfrm>
              <a:off x="5995720" y="4641111"/>
              <a:ext cx="91439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accent2"/>
                  </a:solidFill>
                  <a:latin typeface="Arial"/>
                  <a:ea typeface="Arial"/>
                  <a:cs typeface="Arial"/>
                  <a:sym typeface="Arial"/>
                </a:rPr>
                <a:t>Nominee</a:t>
              </a:r>
              <a:endParaRPr dirty="0"/>
            </a:p>
          </p:txBody>
        </p:sp>
      </p:grpSp>
      <p:pic>
        <p:nvPicPr>
          <p:cNvPr id="384" name="Google Shape;384;p39"/>
          <p:cNvPicPr preferRelativeResize="0"/>
          <p:nvPr/>
        </p:nvPicPr>
        <p:blipFill rotWithShape="1">
          <a:blip r:embed="rId6">
            <a:alphaModFix/>
          </a:blip>
          <a:srcRect t="5174" b="17639"/>
          <a:stretch/>
        </p:blipFill>
        <p:spPr>
          <a:xfrm>
            <a:off x="2468902" y="370737"/>
            <a:ext cx="1675712" cy="1727015"/>
          </a:xfrm>
          <a:prstGeom prst="ellipse">
            <a:avLst/>
          </a:prstGeom>
          <a:noFill/>
          <a:ln>
            <a:noFill/>
          </a:ln>
        </p:spPr>
      </p:pic>
      <p:pic>
        <p:nvPicPr>
          <p:cNvPr id="385" name="Google Shape;385;p39"/>
          <p:cNvPicPr preferRelativeResize="0"/>
          <p:nvPr/>
        </p:nvPicPr>
        <p:blipFill rotWithShape="1">
          <a:blip r:embed="rId7">
            <a:alphaModFix/>
          </a:blip>
          <a:srcRect/>
          <a:stretch/>
        </p:blipFill>
        <p:spPr>
          <a:xfrm>
            <a:off x="1862616" y="3846635"/>
            <a:ext cx="1372994" cy="785368"/>
          </a:xfrm>
          <a:prstGeom prst="rect">
            <a:avLst/>
          </a:prstGeom>
          <a:noFill/>
          <a:ln>
            <a:noFill/>
          </a:ln>
        </p:spPr>
      </p:pic>
      <p:pic>
        <p:nvPicPr>
          <p:cNvPr id="386" name="Google Shape;386;p39"/>
          <p:cNvPicPr preferRelativeResize="0"/>
          <p:nvPr/>
        </p:nvPicPr>
        <p:blipFill rotWithShape="1">
          <a:blip r:embed="rId8">
            <a:alphaModFix/>
          </a:blip>
          <a:srcRect/>
          <a:stretch/>
        </p:blipFill>
        <p:spPr>
          <a:xfrm>
            <a:off x="3367239" y="3846635"/>
            <a:ext cx="1376338" cy="785368"/>
          </a:xfrm>
          <a:prstGeom prst="rect">
            <a:avLst/>
          </a:prstGeom>
          <a:noFill/>
          <a:ln>
            <a:noFill/>
          </a:ln>
        </p:spPr>
      </p:pic>
      <p:pic>
        <p:nvPicPr>
          <p:cNvPr id="387" name="Google Shape;387;p39"/>
          <p:cNvPicPr preferRelativeResize="0"/>
          <p:nvPr/>
        </p:nvPicPr>
        <p:blipFill rotWithShape="1">
          <a:blip r:embed="rId9">
            <a:alphaModFix/>
          </a:blip>
          <a:srcRect/>
          <a:stretch/>
        </p:blipFill>
        <p:spPr>
          <a:xfrm>
            <a:off x="3786357" y="1557304"/>
            <a:ext cx="895576" cy="895576"/>
          </a:xfrm>
          <a:prstGeom prst="rect">
            <a:avLst/>
          </a:prstGeom>
          <a:noFill/>
          <a:ln>
            <a:noFill/>
          </a:ln>
        </p:spPr>
      </p:pic>
      <p:pic>
        <p:nvPicPr>
          <p:cNvPr id="388" name="Google Shape;388;p39"/>
          <p:cNvPicPr preferRelativeResize="0"/>
          <p:nvPr/>
        </p:nvPicPr>
        <p:blipFill rotWithShape="1">
          <a:blip r:embed="rId10">
            <a:alphaModFix/>
          </a:blip>
          <a:srcRect/>
          <a:stretch/>
        </p:blipFill>
        <p:spPr>
          <a:xfrm rot="5400000">
            <a:off x="7078705" y="3179325"/>
            <a:ext cx="1494632" cy="22051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0"/>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95000"/>
              </a:lnSpc>
              <a:spcBef>
                <a:spcPts val="0"/>
              </a:spcBef>
              <a:spcAft>
                <a:spcPts val="0"/>
              </a:spcAft>
              <a:buSzPts val="1400"/>
              <a:buNone/>
            </a:pPr>
            <a:r>
              <a:rPr lang="en-US" dirty="0">
                <a:latin typeface="Salesforce Sans" panose="020B0505020202020203" pitchFamily="34" charset="77"/>
              </a:rPr>
              <a:t>An Architect is</a:t>
            </a:r>
            <a:endParaRPr dirty="0">
              <a:latin typeface="Salesforce Sans" panose="020B0505020202020203" pitchFamily="34" charset="77"/>
            </a:endParaRPr>
          </a:p>
        </p:txBody>
      </p:sp>
      <p:grpSp>
        <p:nvGrpSpPr>
          <p:cNvPr id="394" name="Google Shape;394;p40"/>
          <p:cNvGrpSpPr/>
          <p:nvPr/>
        </p:nvGrpSpPr>
        <p:grpSpPr>
          <a:xfrm>
            <a:off x="6600256" y="1596108"/>
            <a:ext cx="1743644" cy="1791710"/>
            <a:chOff x="1334273" y="3753295"/>
            <a:chExt cx="1743644" cy="1791710"/>
          </a:xfrm>
        </p:grpSpPr>
        <p:pic>
          <p:nvPicPr>
            <p:cNvPr id="395" name="Google Shape;395;p40" descr="Image"/>
            <p:cNvPicPr preferRelativeResize="0"/>
            <p:nvPr/>
          </p:nvPicPr>
          <p:blipFill rotWithShape="1">
            <a:blip r:embed="rId3">
              <a:alphaModFix/>
            </a:blip>
            <a:srcRect/>
            <a:stretch/>
          </p:blipFill>
          <p:spPr>
            <a:xfrm>
              <a:off x="1355865" y="3753295"/>
              <a:ext cx="1398311" cy="1320176"/>
            </a:xfrm>
            <a:prstGeom prst="rect">
              <a:avLst/>
            </a:prstGeom>
            <a:noFill/>
            <a:ln>
              <a:noFill/>
            </a:ln>
          </p:spPr>
        </p:pic>
        <p:sp>
          <p:nvSpPr>
            <p:cNvPr id="396" name="Google Shape;396;p40"/>
            <p:cNvSpPr/>
            <p:nvPr/>
          </p:nvSpPr>
          <p:spPr>
            <a:xfrm>
              <a:off x="1334273" y="5021785"/>
              <a:ext cx="174364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 Bigger </a:t>
              </a:r>
              <a:r>
                <a:rPr lang="en-US" sz="1800" dirty="0">
                  <a:solidFill>
                    <a:schemeClr val="dk1"/>
                  </a:solidFill>
                </a:rPr>
                <a:t>P</a:t>
              </a:r>
              <a:r>
                <a:rPr lang="en-US" sz="1800" dirty="0">
                  <a:solidFill>
                    <a:schemeClr val="dk1"/>
                  </a:solidFill>
                  <a:latin typeface="Arial"/>
                  <a:ea typeface="Arial"/>
                  <a:cs typeface="Arial"/>
                  <a:sym typeface="Arial"/>
                </a:rPr>
                <a:t>icture </a:t>
              </a:r>
              <a:r>
                <a:rPr lang="en-US" sz="1800" dirty="0">
                  <a:solidFill>
                    <a:schemeClr val="dk1"/>
                  </a:solidFill>
                </a:rPr>
                <a:t>T</a:t>
              </a:r>
              <a:r>
                <a:rPr lang="en-US" sz="1800" dirty="0">
                  <a:solidFill>
                    <a:schemeClr val="dk1"/>
                  </a:solidFill>
                  <a:latin typeface="Arial"/>
                  <a:ea typeface="Arial"/>
                  <a:cs typeface="Arial"/>
                  <a:sym typeface="Arial"/>
                </a:rPr>
                <a:t>hinker</a:t>
              </a:r>
              <a:endParaRPr dirty="0"/>
            </a:p>
          </p:txBody>
        </p:sp>
      </p:grpSp>
      <p:grpSp>
        <p:nvGrpSpPr>
          <p:cNvPr id="397" name="Google Shape;397;p40"/>
          <p:cNvGrpSpPr/>
          <p:nvPr/>
        </p:nvGrpSpPr>
        <p:grpSpPr>
          <a:xfrm>
            <a:off x="9354966" y="3792788"/>
            <a:ext cx="1759012" cy="1893751"/>
            <a:chOff x="3077496" y="3689932"/>
            <a:chExt cx="1759012" cy="1893751"/>
          </a:xfrm>
        </p:grpSpPr>
        <p:sp>
          <p:nvSpPr>
            <p:cNvPr id="398" name="Google Shape;398;p40"/>
            <p:cNvSpPr/>
            <p:nvPr/>
          </p:nvSpPr>
          <p:spPr>
            <a:xfrm>
              <a:off x="3077496" y="5060463"/>
              <a:ext cx="1759012"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 Problem Solver</a:t>
              </a:r>
              <a:endParaRPr dirty="0"/>
            </a:p>
          </p:txBody>
        </p:sp>
        <p:pic>
          <p:nvPicPr>
            <p:cNvPr id="399" name="Google Shape;399;p40" descr="Picture 7"/>
            <p:cNvPicPr preferRelativeResize="0"/>
            <p:nvPr/>
          </p:nvPicPr>
          <p:blipFill rotWithShape="1">
            <a:blip r:embed="rId4">
              <a:alphaModFix/>
            </a:blip>
            <a:srcRect/>
            <a:stretch/>
          </p:blipFill>
          <p:spPr>
            <a:xfrm flipH="1">
              <a:off x="3282268" y="3689932"/>
              <a:ext cx="1070914" cy="1383539"/>
            </a:xfrm>
            <a:prstGeom prst="rect">
              <a:avLst/>
            </a:prstGeom>
            <a:noFill/>
            <a:ln>
              <a:noFill/>
            </a:ln>
          </p:spPr>
        </p:pic>
      </p:grpSp>
      <p:grpSp>
        <p:nvGrpSpPr>
          <p:cNvPr id="400" name="Google Shape;400;p40"/>
          <p:cNvGrpSpPr/>
          <p:nvPr/>
        </p:nvGrpSpPr>
        <p:grpSpPr>
          <a:xfrm>
            <a:off x="1197289" y="1478822"/>
            <a:ext cx="1635150" cy="1780404"/>
            <a:chOff x="4792570" y="3753295"/>
            <a:chExt cx="1398311" cy="1614945"/>
          </a:xfrm>
        </p:grpSpPr>
        <p:sp>
          <p:nvSpPr>
            <p:cNvPr id="401" name="Google Shape;401;p40"/>
            <p:cNvSpPr/>
            <p:nvPr/>
          </p:nvSpPr>
          <p:spPr>
            <a:xfrm>
              <a:off x="4792570" y="5060463"/>
              <a:ext cx="139831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Creative</a:t>
              </a:r>
              <a:endParaRPr dirty="0"/>
            </a:p>
          </p:txBody>
        </p:sp>
        <p:pic>
          <p:nvPicPr>
            <p:cNvPr id="402" name="Google Shape;402;p40" descr="Picture 83"/>
            <p:cNvPicPr preferRelativeResize="0"/>
            <p:nvPr/>
          </p:nvPicPr>
          <p:blipFill rotWithShape="1">
            <a:blip r:embed="rId5">
              <a:alphaModFix/>
            </a:blip>
            <a:srcRect/>
            <a:stretch/>
          </p:blipFill>
          <p:spPr>
            <a:xfrm>
              <a:off x="4880219" y="3753295"/>
              <a:ext cx="1070113" cy="1320176"/>
            </a:xfrm>
            <a:prstGeom prst="rect">
              <a:avLst/>
            </a:prstGeom>
            <a:noFill/>
            <a:ln>
              <a:noFill/>
            </a:ln>
          </p:spPr>
        </p:pic>
      </p:grpSp>
      <p:grpSp>
        <p:nvGrpSpPr>
          <p:cNvPr id="403" name="Google Shape;403;p40"/>
          <p:cNvGrpSpPr/>
          <p:nvPr/>
        </p:nvGrpSpPr>
        <p:grpSpPr>
          <a:xfrm>
            <a:off x="3948011" y="1532373"/>
            <a:ext cx="1398311" cy="1683989"/>
            <a:chOff x="6255033" y="3684250"/>
            <a:chExt cx="1398311" cy="1683989"/>
          </a:xfrm>
        </p:grpSpPr>
        <p:pic>
          <p:nvPicPr>
            <p:cNvPr id="404" name="Google Shape;404;p40" descr="Picture 87"/>
            <p:cNvPicPr preferRelativeResize="0"/>
            <p:nvPr/>
          </p:nvPicPr>
          <p:blipFill rotWithShape="1">
            <a:blip r:embed="rId6">
              <a:alphaModFix/>
            </a:blip>
            <a:srcRect/>
            <a:stretch/>
          </p:blipFill>
          <p:spPr>
            <a:xfrm>
              <a:off x="6484226" y="3684250"/>
              <a:ext cx="1070113" cy="1383539"/>
            </a:xfrm>
            <a:prstGeom prst="rect">
              <a:avLst/>
            </a:prstGeom>
            <a:noFill/>
            <a:ln>
              <a:noFill/>
            </a:ln>
          </p:spPr>
        </p:pic>
        <p:sp>
          <p:nvSpPr>
            <p:cNvPr id="405" name="Google Shape;405;p40"/>
            <p:cNvSpPr/>
            <p:nvPr/>
          </p:nvSpPr>
          <p:spPr>
            <a:xfrm>
              <a:off x="6255033" y="5060462"/>
              <a:ext cx="139831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Innovative</a:t>
              </a:r>
              <a:endParaRPr dirty="0"/>
            </a:p>
          </p:txBody>
        </p:sp>
      </p:grpSp>
      <p:grpSp>
        <p:nvGrpSpPr>
          <p:cNvPr id="406" name="Google Shape;406;p40"/>
          <p:cNvGrpSpPr/>
          <p:nvPr/>
        </p:nvGrpSpPr>
        <p:grpSpPr>
          <a:xfrm>
            <a:off x="1322667" y="4010580"/>
            <a:ext cx="1398311" cy="1576481"/>
            <a:chOff x="7895463" y="3791757"/>
            <a:chExt cx="1398311" cy="1576481"/>
          </a:xfrm>
        </p:grpSpPr>
        <p:pic>
          <p:nvPicPr>
            <p:cNvPr id="407" name="Google Shape;407;p40" descr="Picture 26"/>
            <p:cNvPicPr preferRelativeResize="0"/>
            <p:nvPr/>
          </p:nvPicPr>
          <p:blipFill rotWithShape="1">
            <a:blip r:embed="rId7">
              <a:alphaModFix/>
            </a:blip>
            <a:srcRect/>
            <a:stretch/>
          </p:blipFill>
          <p:spPr>
            <a:xfrm flipH="1">
              <a:off x="8052604" y="3791757"/>
              <a:ext cx="1070113" cy="1320176"/>
            </a:xfrm>
            <a:prstGeom prst="rect">
              <a:avLst/>
            </a:prstGeom>
            <a:noFill/>
            <a:ln>
              <a:noFill/>
            </a:ln>
          </p:spPr>
        </p:pic>
        <p:sp>
          <p:nvSpPr>
            <p:cNvPr id="408" name="Google Shape;408;p40"/>
            <p:cNvSpPr/>
            <p:nvPr/>
          </p:nvSpPr>
          <p:spPr>
            <a:xfrm>
              <a:off x="7895463" y="5060461"/>
              <a:ext cx="139831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 Designer</a:t>
              </a:r>
              <a:endParaRPr dirty="0"/>
            </a:p>
          </p:txBody>
        </p:sp>
      </p:grpSp>
      <p:grpSp>
        <p:nvGrpSpPr>
          <p:cNvPr id="409" name="Google Shape;409;p40"/>
          <p:cNvGrpSpPr/>
          <p:nvPr/>
        </p:nvGrpSpPr>
        <p:grpSpPr>
          <a:xfrm>
            <a:off x="4018548" y="3969190"/>
            <a:ext cx="1398311" cy="1541892"/>
            <a:chOff x="9477725" y="3844747"/>
            <a:chExt cx="1398311" cy="1541892"/>
          </a:xfrm>
        </p:grpSpPr>
        <p:pic>
          <p:nvPicPr>
            <p:cNvPr id="410" name="Google Shape;410;p40"/>
            <p:cNvPicPr preferRelativeResize="0"/>
            <p:nvPr/>
          </p:nvPicPr>
          <p:blipFill rotWithShape="1">
            <a:blip r:embed="rId8">
              <a:alphaModFix/>
            </a:blip>
            <a:srcRect l="199" r="189"/>
            <a:stretch/>
          </p:blipFill>
          <p:spPr>
            <a:xfrm>
              <a:off x="9620982" y="3844747"/>
              <a:ext cx="1111798" cy="1214196"/>
            </a:xfrm>
            <a:prstGeom prst="rect">
              <a:avLst/>
            </a:prstGeom>
            <a:noFill/>
            <a:ln>
              <a:noFill/>
            </a:ln>
          </p:spPr>
        </p:pic>
        <p:sp>
          <p:nvSpPr>
            <p:cNvPr id="411" name="Google Shape;411;p40"/>
            <p:cNvSpPr/>
            <p:nvPr/>
          </p:nvSpPr>
          <p:spPr>
            <a:xfrm>
              <a:off x="9477725" y="5078862"/>
              <a:ext cx="139831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 Teacher</a:t>
              </a:r>
              <a:endParaRPr dirty="0"/>
            </a:p>
          </p:txBody>
        </p:sp>
      </p:grpSp>
      <p:grpSp>
        <p:nvGrpSpPr>
          <p:cNvPr id="412" name="Google Shape;412;p40"/>
          <p:cNvGrpSpPr/>
          <p:nvPr/>
        </p:nvGrpSpPr>
        <p:grpSpPr>
          <a:xfrm>
            <a:off x="6729161" y="3924182"/>
            <a:ext cx="1398311" cy="1566981"/>
            <a:chOff x="4562222" y="3848624"/>
            <a:chExt cx="1398311" cy="1566981"/>
          </a:xfrm>
        </p:grpSpPr>
        <p:pic>
          <p:nvPicPr>
            <p:cNvPr id="413" name="Google Shape;413;p40" descr="Picture 63"/>
            <p:cNvPicPr preferRelativeResize="0"/>
            <p:nvPr/>
          </p:nvPicPr>
          <p:blipFill rotWithShape="1">
            <a:blip r:embed="rId9">
              <a:alphaModFix/>
            </a:blip>
            <a:srcRect/>
            <a:stretch/>
          </p:blipFill>
          <p:spPr>
            <a:xfrm>
              <a:off x="4817647" y="3848624"/>
              <a:ext cx="887460" cy="1249582"/>
            </a:xfrm>
            <a:prstGeom prst="rect">
              <a:avLst/>
            </a:prstGeom>
            <a:noFill/>
            <a:ln>
              <a:noFill/>
            </a:ln>
          </p:spPr>
        </p:pic>
        <p:sp>
          <p:nvSpPr>
            <p:cNvPr id="414" name="Google Shape;414;p40"/>
            <p:cNvSpPr/>
            <p:nvPr/>
          </p:nvSpPr>
          <p:spPr>
            <a:xfrm>
              <a:off x="4562222" y="5107828"/>
              <a:ext cx="139831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 Fixer</a:t>
              </a:r>
              <a:endParaRPr dirty="0"/>
            </a:p>
          </p:txBody>
        </p:sp>
      </p:grpSp>
      <p:grpSp>
        <p:nvGrpSpPr>
          <p:cNvPr id="415" name="Google Shape;415;p40"/>
          <p:cNvGrpSpPr/>
          <p:nvPr/>
        </p:nvGrpSpPr>
        <p:grpSpPr>
          <a:xfrm>
            <a:off x="9412117" y="1467516"/>
            <a:ext cx="1591886" cy="2000302"/>
            <a:chOff x="1248824" y="1470638"/>
            <a:chExt cx="1398311" cy="1849448"/>
          </a:xfrm>
        </p:grpSpPr>
        <p:pic>
          <p:nvPicPr>
            <p:cNvPr id="416" name="Google Shape;416;p40" descr="Picture 85"/>
            <p:cNvPicPr preferRelativeResize="0"/>
            <p:nvPr/>
          </p:nvPicPr>
          <p:blipFill rotWithShape="1">
            <a:blip r:embed="rId10">
              <a:alphaModFix/>
            </a:blip>
            <a:srcRect/>
            <a:stretch/>
          </p:blipFill>
          <p:spPr>
            <a:xfrm>
              <a:off x="1440879" y="1470638"/>
              <a:ext cx="1014203" cy="1320175"/>
            </a:xfrm>
            <a:prstGeom prst="rect">
              <a:avLst/>
            </a:prstGeom>
            <a:noFill/>
            <a:ln>
              <a:noFill/>
            </a:ln>
          </p:spPr>
        </p:pic>
        <p:sp>
          <p:nvSpPr>
            <p:cNvPr id="417" name="Google Shape;417;p40"/>
            <p:cNvSpPr/>
            <p:nvPr/>
          </p:nvSpPr>
          <p:spPr>
            <a:xfrm>
              <a:off x="1248824" y="2796866"/>
              <a:ext cx="13983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Always Learning</a:t>
              </a:r>
              <a:endParaRPr dirty="0"/>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41"/>
          <p:cNvGrpSpPr/>
          <p:nvPr/>
        </p:nvGrpSpPr>
        <p:grpSpPr>
          <a:xfrm>
            <a:off x="6620281" y="861839"/>
            <a:ext cx="1288160" cy="1275364"/>
            <a:chOff x="7818937" y="2032356"/>
            <a:chExt cx="1288160" cy="1275364"/>
          </a:xfrm>
        </p:grpSpPr>
        <p:grpSp>
          <p:nvGrpSpPr>
            <p:cNvPr id="423" name="Google Shape;423;p41"/>
            <p:cNvGrpSpPr/>
            <p:nvPr/>
          </p:nvGrpSpPr>
          <p:grpSpPr>
            <a:xfrm>
              <a:off x="7818937" y="2032356"/>
              <a:ext cx="1288160" cy="1275364"/>
              <a:chOff x="7984797" y="1878310"/>
              <a:chExt cx="1177800" cy="1166100"/>
            </a:xfrm>
          </p:grpSpPr>
          <p:sp>
            <p:nvSpPr>
              <p:cNvPr id="424" name="Google Shape;424;p41"/>
              <p:cNvSpPr/>
              <p:nvPr/>
            </p:nvSpPr>
            <p:spPr>
              <a:xfrm>
                <a:off x="8040697" y="1928381"/>
                <a:ext cx="1065900" cy="1065900"/>
              </a:xfrm>
              <a:prstGeom prst="ellipse">
                <a:avLst/>
              </a:prstGeom>
              <a:solidFill>
                <a:srgbClr val="01837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Arial"/>
                  <a:buNone/>
                </a:pPr>
                <a:endParaRPr sz="1200">
                  <a:solidFill>
                    <a:srgbClr val="FFFFFF"/>
                  </a:solidFill>
                  <a:latin typeface="Arial"/>
                  <a:ea typeface="Arial"/>
                  <a:cs typeface="Arial"/>
                  <a:sym typeface="Arial"/>
                </a:endParaRPr>
              </a:p>
            </p:txBody>
          </p:sp>
          <p:sp>
            <p:nvSpPr>
              <p:cNvPr id="425" name="Google Shape;425;p41"/>
              <p:cNvSpPr/>
              <p:nvPr/>
            </p:nvSpPr>
            <p:spPr>
              <a:xfrm>
                <a:off x="7984797" y="1878310"/>
                <a:ext cx="1177800" cy="1166100"/>
              </a:xfrm>
              <a:prstGeom prst="donut">
                <a:avLst>
                  <a:gd name="adj" fmla="val 1596"/>
                </a:avLst>
              </a:prstGeom>
              <a:solidFill>
                <a:srgbClr val="01837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Arial"/>
                  <a:buNone/>
                </a:pPr>
                <a:endParaRPr sz="1200">
                  <a:solidFill>
                    <a:srgbClr val="205CA0"/>
                  </a:solidFill>
                  <a:latin typeface="Arial"/>
                  <a:ea typeface="Arial"/>
                  <a:cs typeface="Arial"/>
                  <a:sym typeface="Arial"/>
                </a:endParaRPr>
              </a:p>
            </p:txBody>
          </p:sp>
        </p:grpSp>
        <p:sp>
          <p:nvSpPr>
            <p:cNvPr id="426" name="Google Shape;426;p41"/>
            <p:cNvSpPr txBox="1"/>
            <p:nvPr/>
          </p:nvSpPr>
          <p:spPr>
            <a:xfrm>
              <a:off x="7919287"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Integration</a:t>
              </a:r>
              <a:endParaRPr sz="1200" dirty="0">
                <a:solidFill>
                  <a:schemeClr val="dk1"/>
                </a:solidFill>
                <a:latin typeface="Arial"/>
                <a:ea typeface="Arial"/>
                <a:cs typeface="Arial"/>
                <a:sym typeface="Arial"/>
              </a:endParaRPr>
            </a:p>
          </p:txBody>
        </p:sp>
      </p:grpSp>
      <p:grpSp>
        <p:nvGrpSpPr>
          <p:cNvPr id="427" name="Google Shape;427;p41"/>
          <p:cNvGrpSpPr/>
          <p:nvPr/>
        </p:nvGrpSpPr>
        <p:grpSpPr>
          <a:xfrm>
            <a:off x="2683825" y="1166066"/>
            <a:ext cx="1288200" cy="1275300"/>
            <a:chOff x="9421460" y="2032328"/>
            <a:chExt cx="1288200" cy="1275300"/>
          </a:xfrm>
        </p:grpSpPr>
        <p:grpSp>
          <p:nvGrpSpPr>
            <p:cNvPr id="428" name="Google Shape;428;p41"/>
            <p:cNvGrpSpPr/>
            <p:nvPr/>
          </p:nvGrpSpPr>
          <p:grpSpPr>
            <a:xfrm>
              <a:off x="9421460" y="2032328"/>
              <a:ext cx="1288200" cy="1275300"/>
              <a:chOff x="9421460" y="2032328"/>
              <a:chExt cx="1288200" cy="1275300"/>
            </a:xfrm>
          </p:grpSpPr>
          <p:sp>
            <p:nvSpPr>
              <p:cNvPr id="429" name="Google Shape;429;p41"/>
              <p:cNvSpPr/>
              <p:nvPr/>
            </p:nvSpPr>
            <p:spPr>
              <a:xfrm>
                <a:off x="9482598" y="2087091"/>
                <a:ext cx="1165800" cy="1165800"/>
              </a:xfrm>
              <a:prstGeom prst="ellipse">
                <a:avLst/>
              </a:prstGeom>
              <a:solidFill>
                <a:srgbClr val="6D80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30" name="Google Shape;430;p41"/>
              <p:cNvSpPr/>
              <p:nvPr/>
            </p:nvSpPr>
            <p:spPr>
              <a:xfrm>
                <a:off x="9421460" y="2032328"/>
                <a:ext cx="1288200" cy="1275300"/>
              </a:xfrm>
              <a:prstGeom prst="donut">
                <a:avLst>
                  <a:gd name="adj" fmla="val 1596"/>
                </a:avLst>
              </a:prstGeom>
              <a:solidFill>
                <a:srgbClr val="6D80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31" name="Google Shape;431;p41"/>
            <p:cNvSpPr txBox="1"/>
            <p:nvPr/>
          </p:nvSpPr>
          <p:spPr>
            <a:xfrm>
              <a:off x="9521930"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Sharing &amp; Visibility</a:t>
              </a:r>
              <a:endParaRPr sz="1200" dirty="0">
                <a:solidFill>
                  <a:schemeClr val="dk1"/>
                </a:solidFill>
                <a:latin typeface="Arial"/>
                <a:ea typeface="Arial"/>
                <a:cs typeface="Arial"/>
                <a:sym typeface="Arial"/>
              </a:endParaRPr>
            </a:p>
          </p:txBody>
        </p:sp>
      </p:grpSp>
      <p:grpSp>
        <p:nvGrpSpPr>
          <p:cNvPr id="432" name="Google Shape;432;p41"/>
          <p:cNvGrpSpPr/>
          <p:nvPr/>
        </p:nvGrpSpPr>
        <p:grpSpPr>
          <a:xfrm>
            <a:off x="4689133" y="822902"/>
            <a:ext cx="1288160" cy="1275364"/>
            <a:chOff x="6287614" y="2032355"/>
            <a:chExt cx="1288160" cy="1275364"/>
          </a:xfrm>
        </p:grpSpPr>
        <p:grpSp>
          <p:nvGrpSpPr>
            <p:cNvPr id="433" name="Google Shape;433;p41"/>
            <p:cNvGrpSpPr/>
            <p:nvPr/>
          </p:nvGrpSpPr>
          <p:grpSpPr>
            <a:xfrm>
              <a:off x="6287614" y="2032355"/>
              <a:ext cx="1288160" cy="1275364"/>
              <a:chOff x="7984796" y="1878309"/>
              <a:chExt cx="1177800" cy="1166100"/>
            </a:xfrm>
          </p:grpSpPr>
          <p:sp>
            <p:nvSpPr>
              <p:cNvPr id="434" name="Google Shape;434;p41"/>
              <p:cNvSpPr/>
              <p:nvPr/>
            </p:nvSpPr>
            <p:spPr>
              <a:xfrm>
                <a:off x="8040697" y="1928381"/>
                <a:ext cx="1065900" cy="1065900"/>
              </a:xfrm>
              <a:prstGeom prst="ellipse">
                <a:avLst/>
              </a:prstGeom>
              <a:solidFill>
                <a:srgbClr val="558EC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35" name="Google Shape;435;p41"/>
              <p:cNvSpPr/>
              <p:nvPr/>
            </p:nvSpPr>
            <p:spPr>
              <a:xfrm>
                <a:off x="7984796" y="1878309"/>
                <a:ext cx="1177800" cy="1166100"/>
              </a:xfrm>
              <a:prstGeom prst="donut">
                <a:avLst>
                  <a:gd name="adj" fmla="val 1596"/>
                </a:avLst>
              </a:prstGeom>
              <a:solidFill>
                <a:srgbClr val="558EC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36" name="Google Shape;436;p41"/>
            <p:cNvSpPr txBox="1"/>
            <p:nvPr/>
          </p:nvSpPr>
          <p:spPr>
            <a:xfrm>
              <a:off x="6387965"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Identity &amp; Access</a:t>
              </a:r>
              <a:endParaRPr sz="1200" dirty="0">
                <a:solidFill>
                  <a:schemeClr val="dk1"/>
                </a:solidFill>
                <a:latin typeface="Arial"/>
                <a:ea typeface="Arial"/>
                <a:cs typeface="Arial"/>
                <a:sym typeface="Arial"/>
              </a:endParaRPr>
            </a:p>
          </p:txBody>
        </p:sp>
      </p:grpSp>
      <p:grpSp>
        <p:nvGrpSpPr>
          <p:cNvPr id="437" name="Google Shape;437;p41"/>
          <p:cNvGrpSpPr/>
          <p:nvPr/>
        </p:nvGrpSpPr>
        <p:grpSpPr>
          <a:xfrm>
            <a:off x="995369" y="2440461"/>
            <a:ext cx="1288160" cy="1275364"/>
            <a:chOff x="4804254" y="1758035"/>
            <a:chExt cx="1288160" cy="1275364"/>
          </a:xfrm>
        </p:grpSpPr>
        <p:grpSp>
          <p:nvGrpSpPr>
            <p:cNvPr id="438" name="Google Shape;438;p41"/>
            <p:cNvGrpSpPr/>
            <p:nvPr/>
          </p:nvGrpSpPr>
          <p:grpSpPr>
            <a:xfrm>
              <a:off x="4804254" y="1758035"/>
              <a:ext cx="1288160" cy="1275364"/>
              <a:chOff x="7984796" y="1878309"/>
              <a:chExt cx="1177800" cy="1166100"/>
            </a:xfrm>
          </p:grpSpPr>
          <p:sp>
            <p:nvSpPr>
              <p:cNvPr id="439" name="Google Shape;439;p41"/>
              <p:cNvSpPr/>
              <p:nvPr/>
            </p:nvSpPr>
            <p:spPr>
              <a:xfrm>
                <a:off x="8040697" y="1928381"/>
                <a:ext cx="1065900" cy="1065900"/>
              </a:xfrm>
              <a:prstGeom prst="ellipse">
                <a:avLst/>
              </a:prstGeom>
              <a:solidFill>
                <a:srgbClr val="D6793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40" name="Google Shape;440;p41"/>
              <p:cNvSpPr/>
              <p:nvPr/>
            </p:nvSpPr>
            <p:spPr>
              <a:xfrm>
                <a:off x="7984796" y="1878309"/>
                <a:ext cx="1177800" cy="1166100"/>
              </a:xfrm>
              <a:prstGeom prst="donut">
                <a:avLst>
                  <a:gd name="adj" fmla="val 1596"/>
                </a:avLst>
              </a:prstGeom>
              <a:solidFill>
                <a:srgbClr val="D6793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41" name="Google Shape;441;p41"/>
            <p:cNvSpPr txBox="1"/>
            <p:nvPr/>
          </p:nvSpPr>
          <p:spPr>
            <a:xfrm>
              <a:off x="4904605" y="202003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dirty="0">
                  <a:solidFill>
                    <a:schemeClr val="lt1"/>
                  </a:solidFill>
                  <a:latin typeface="Arial"/>
                  <a:ea typeface="Arial"/>
                  <a:cs typeface="Arial"/>
                  <a:sym typeface="Arial"/>
                </a:rPr>
                <a:t>Custom Code</a:t>
              </a:r>
              <a:endParaRPr sz="1200" dirty="0">
                <a:solidFill>
                  <a:schemeClr val="lt1"/>
                </a:solidFill>
                <a:latin typeface="Arial"/>
                <a:ea typeface="Arial"/>
                <a:cs typeface="Arial"/>
                <a:sym typeface="Arial"/>
              </a:endParaRPr>
            </a:p>
          </p:txBody>
        </p:sp>
      </p:grpSp>
      <p:pic>
        <p:nvPicPr>
          <p:cNvPr id="442" name="Google Shape;442;p41" descr="Image"/>
          <p:cNvPicPr preferRelativeResize="0"/>
          <p:nvPr/>
        </p:nvPicPr>
        <p:blipFill rotWithShape="1">
          <a:blip r:embed="rId3">
            <a:alphaModFix/>
          </a:blip>
          <a:srcRect l="39478" r="16552"/>
          <a:stretch/>
        </p:blipFill>
        <p:spPr>
          <a:xfrm>
            <a:off x="2259671" y="1441571"/>
            <a:ext cx="715303" cy="792979"/>
          </a:xfrm>
          <a:prstGeom prst="rect">
            <a:avLst/>
          </a:prstGeom>
          <a:noFill/>
          <a:ln>
            <a:noFill/>
          </a:ln>
        </p:spPr>
      </p:pic>
      <p:grpSp>
        <p:nvGrpSpPr>
          <p:cNvPr id="443" name="Google Shape;443;p41"/>
          <p:cNvGrpSpPr/>
          <p:nvPr/>
        </p:nvGrpSpPr>
        <p:grpSpPr>
          <a:xfrm>
            <a:off x="3289675" y="2888055"/>
            <a:ext cx="4860892" cy="3560388"/>
            <a:chOff x="3827165" y="3240539"/>
            <a:chExt cx="3932174" cy="2949130"/>
          </a:xfrm>
        </p:grpSpPr>
        <p:pic>
          <p:nvPicPr>
            <p:cNvPr id="444" name="Google Shape;444;p41"/>
            <p:cNvPicPr preferRelativeResize="0"/>
            <p:nvPr/>
          </p:nvPicPr>
          <p:blipFill rotWithShape="1">
            <a:blip r:embed="rId4">
              <a:alphaModFix/>
            </a:blip>
            <a:srcRect/>
            <a:stretch/>
          </p:blipFill>
          <p:spPr>
            <a:xfrm>
              <a:off x="3990467" y="3410382"/>
              <a:ext cx="3682930" cy="2120400"/>
            </a:xfrm>
            <a:prstGeom prst="rect">
              <a:avLst/>
            </a:prstGeom>
            <a:noFill/>
            <a:ln>
              <a:noFill/>
            </a:ln>
          </p:spPr>
        </p:pic>
        <p:pic>
          <p:nvPicPr>
            <p:cNvPr id="445" name="Google Shape;445;p41"/>
            <p:cNvPicPr preferRelativeResize="0"/>
            <p:nvPr/>
          </p:nvPicPr>
          <p:blipFill rotWithShape="1">
            <a:blip r:embed="rId5">
              <a:alphaModFix/>
            </a:blip>
            <a:srcRect/>
            <a:stretch/>
          </p:blipFill>
          <p:spPr>
            <a:xfrm>
              <a:off x="3827165" y="3240539"/>
              <a:ext cx="3932174" cy="2949130"/>
            </a:xfrm>
            <a:prstGeom prst="rect">
              <a:avLst/>
            </a:prstGeom>
            <a:noFill/>
            <a:ln>
              <a:noFill/>
            </a:ln>
          </p:spPr>
        </p:pic>
      </p:grpSp>
      <p:grpSp>
        <p:nvGrpSpPr>
          <p:cNvPr id="446" name="Google Shape;446;p41"/>
          <p:cNvGrpSpPr/>
          <p:nvPr/>
        </p:nvGrpSpPr>
        <p:grpSpPr>
          <a:xfrm>
            <a:off x="470627" y="4326125"/>
            <a:ext cx="1288160" cy="1275364"/>
            <a:chOff x="7818937" y="2032355"/>
            <a:chExt cx="1288160" cy="1275364"/>
          </a:xfrm>
        </p:grpSpPr>
        <p:grpSp>
          <p:nvGrpSpPr>
            <p:cNvPr id="447" name="Google Shape;447;p41"/>
            <p:cNvGrpSpPr/>
            <p:nvPr/>
          </p:nvGrpSpPr>
          <p:grpSpPr>
            <a:xfrm>
              <a:off x="7818937" y="2032355"/>
              <a:ext cx="1288160" cy="1275364"/>
              <a:chOff x="7984796" y="1878309"/>
              <a:chExt cx="1177800" cy="1166100"/>
            </a:xfrm>
          </p:grpSpPr>
          <p:sp>
            <p:nvSpPr>
              <p:cNvPr id="448" name="Google Shape;448;p41"/>
              <p:cNvSpPr/>
              <p:nvPr/>
            </p:nvSpPr>
            <p:spPr>
              <a:xfrm>
                <a:off x="8040697" y="1928381"/>
                <a:ext cx="1065900" cy="1065900"/>
              </a:xfrm>
              <a:prstGeom prst="ellipse">
                <a:avLst/>
              </a:prstGeom>
              <a:solidFill>
                <a:srgbClr val="01837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Arial"/>
                  <a:buNone/>
                </a:pPr>
                <a:endParaRPr sz="1200">
                  <a:solidFill>
                    <a:srgbClr val="FFFFFF"/>
                  </a:solidFill>
                  <a:latin typeface="Arial"/>
                  <a:ea typeface="Arial"/>
                  <a:cs typeface="Arial"/>
                  <a:sym typeface="Arial"/>
                </a:endParaRPr>
              </a:p>
            </p:txBody>
          </p:sp>
          <p:sp>
            <p:nvSpPr>
              <p:cNvPr id="449" name="Google Shape;449;p41"/>
              <p:cNvSpPr/>
              <p:nvPr/>
            </p:nvSpPr>
            <p:spPr>
              <a:xfrm>
                <a:off x="7984796" y="1878309"/>
                <a:ext cx="1177800" cy="1166100"/>
              </a:xfrm>
              <a:prstGeom prst="donut">
                <a:avLst>
                  <a:gd name="adj" fmla="val 1596"/>
                </a:avLst>
              </a:prstGeom>
              <a:solidFill>
                <a:srgbClr val="01837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Arial"/>
                  <a:buNone/>
                </a:pPr>
                <a:endParaRPr sz="1200">
                  <a:solidFill>
                    <a:srgbClr val="205CA0"/>
                  </a:solidFill>
                  <a:latin typeface="Arial"/>
                  <a:ea typeface="Arial"/>
                  <a:cs typeface="Arial"/>
                  <a:sym typeface="Arial"/>
                </a:endParaRPr>
              </a:p>
            </p:txBody>
          </p:sp>
        </p:grpSp>
        <p:sp>
          <p:nvSpPr>
            <p:cNvPr id="450" name="Google Shape;450;p41"/>
            <p:cNvSpPr txBox="1"/>
            <p:nvPr/>
          </p:nvSpPr>
          <p:spPr>
            <a:xfrm>
              <a:off x="7919287"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Application Design</a:t>
              </a:r>
              <a:endParaRPr sz="1200" dirty="0">
                <a:solidFill>
                  <a:schemeClr val="dk1"/>
                </a:solidFill>
                <a:latin typeface="Arial"/>
                <a:ea typeface="Arial"/>
                <a:cs typeface="Arial"/>
                <a:sym typeface="Arial"/>
              </a:endParaRPr>
            </a:p>
          </p:txBody>
        </p:sp>
      </p:grpSp>
      <p:grpSp>
        <p:nvGrpSpPr>
          <p:cNvPr id="451" name="Google Shape;451;p41"/>
          <p:cNvGrpSpPr/>
          <p:nvPr/>
        </p:nvGrpSpPr>
        <p:grpSpPr>
          <a:xfrm>
            <a:off x="8524940" y="1182960"/>
            <a:ext cx="1288160" cy="1275364"/>
            <a:chOff x="4804254" y="1758035"/>
            <a:chExt cx="1288160" cy="1275364"/>
          </a:xfrm>
        </p:grpSpPr>
        <p:grpSp>
          <p:nvGrpSpPr>
            <p:cNvPr id="452" name="Google Shape;452;p41"/>
            <p:cNvGrpSpPr/>
            <p:nvPr/>
          </p:nvGrpSpPr>
          <p:grpSpPr>
            <a:xfrm>
              <a:off x="4804254" y="1758035"/>
              <a:ext cx="1288160" cy="1275364"/>
              <a:chOff x="7984796" y="1878309"/>
              <a:chExt cx="1177800" cy="1166100"/>
            </a:xfrm>
          </p:grpSpPr>
          <p:sp>
            <p:nvSpPr>
              <p:cNvPr id="453" name="Google Shape;453;p41"/>
              <p:cNvSpPr/>
              <p:nvPr/>
            </p:nvSpPr>
            <p:spPr>
              <a:xfrm>
                <a:off x="8040697" y="1928381"/>
                <a:ext cx="1065900" cy="1065900"/>
              </a:xfrm>
              <a:prstGeom prst="ellipse">
                <a:avLst/>
              </a:prstGeom>
              <a:solidFill>
                <a:srgbClr val="D6793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54" name="Google Shape;454;p41"/>
              <p:cNvSpPr/>
              <p:nvPr/>
            </p:nvSpPr>
            <p:spPr>
              <a:xfrm>
                <a:off x="7984796" y="1878309"/>
                <a:ext cx="1177800" cy="1166100"/>
              </a:xfrm>
              <a:prstGeom prst="donut">
                <a:avLst>
                  <a:gd name="adj" fmla="val 1596"/>
                </a:avLst>
              </a:prstGeom>
              <a:solidFill>
                <a:srgbClr val="D6793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55" name="Google Shape;455;p41"/>
            <p:cNvSpPr txBox="1"/>
            <p:nvPr/>
          </p:nvSpPr>
          <p:spPr>
            <a:xfrm>
              <a:off x="4904605" y="202003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dirty="0">
                  <a:solidFill>
                    <a:schemeClr val="lt1"/>
                  </a:solidFill>
                  <a:latin typeface="Arial"/>
                  <a:ea typeface="Arial"/>
                  <a:cs typeface="Arial"/>
                  <a:sym typeface="Arial"/>
                </a:rPr>
                <a:t>Mobile</a:t>
              </a:r>
              <a:endParaRPr sz="1200" dirty="0">
                <a:solidFill>
                  <a:schemeClr val="lt1"/>
                </a:solidFill>
                <a:latin typeface="Arial"/>
                <a:ea typeface="Arial"/>
                <a:cs typeface="Arial"/>
                <a:sym typeface="Arial"/>
              </a:endParaRPr>
            </a:p>
          </p:txBody>
        </p:sp>
      </p:grpSp>
      <p:grpSp>
        <p:nvGrpSpPr>
          <p:cNvPr id="456" name="Google Shape;456;p41"/>
          <p:cNvGrpSpPr/>
          <p:nvPr/>
        </p:nvGrpSpPr>
        <p:grpSpPr>
          <a:xfrm>
            <a:off x="9978550" y="2498438"/>
            <a:ext cx="1288160" cy="1275364"/>
            <a:chOff x="6287614" y="2032355"/>
            <a:chExt cx="1288160" cy="1275364"/>
          </a:xfrm>
        </p:grpSpPr>
        <p:grpSp>
          <p:nvGrpSpPr>
            <p:cNvPr id="457" name="Google Shape;457;p41"/>
            <p:cNvGrpSpPr/>
            <p:nvPr/>
          </p:nvGrpSpPr>
          <p:grpSpPr>
            <a:xfrm>
              <a:off x="6287614" y="2032355"/>
              <a:ext cx="1288160" cy="1275364"/>
              <a:chOff x="7984796" y="1878309"/>
              <a:chExt cx="1177800" cy="1166100"/>
            </a:xfrm>
          </p:grpSpPr>
          <p:sp>
            <p:nvSpPr>
              <p:cNvPr id="458" name="Google Shape;458;p41"/>
              <p:cNvSpPr/>
              <p:nvPr/>
            </p:nvSpPr>
            <p:spPr>
              <a:xfrm>
                <a:off x="8040697" y="1928381"/>
                <a:ext cx="1065900" cy="1065900"/>
              </a:xfrm>
              <a:prstGeom prst="ellipse">
                <a:avLst/>
              </a:prstGeom>
              <a:solidFill>
                <a:srgbClr val="558EC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59" name="Google Shape;459;p41"/>
              <p:cNvSpPr/>
              <p:nvPr/>
            </p:nvSpPr>
            <p:spPr>
              <a:xfrm>
                <a:off x="7984796" y="1878309"/>
                <a:ext cx="1177800" cy="1166100"/>
              </a:xfrm>
              <a:prstGeom prst="donut">
                <a:avLst>
                  <a:gd name="adj" fmla="val 1596"/>
                </a:avLst>
              </a:prstGeom>
              <a:solidFill>
                <a:srgbClr val="558EC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60" name="Google Shape;460;p41"/>
            <p:cNvSpPr txBox="1"/>
            <p:nvPr/>
          </p:nvSpPr>
          <p:spPr>
            <a:xfrm>
              <a:off x="6387965"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Community</a:t>
              </a:r>
              <a:endParaRPr sz="1200" dirty="0">
                <a:solidFill>
                  <a:schemeClr val="dk1"/>
                </a:solidFill>
                <a:latin typeface="Arial"/>
                <a:ea typeface="Arial"/>
                <a:cs typeface="Arial"/>
                <a:sym typeface="Arial"/>
              </a:endParaRPr>
            </a:p>
          </p:txBody>
        </p:sp>
      </p:grpSp>
      <p:grpSp>
        <p:nvGrpSpPr>
          <p:cNvPr id="461" name="Google Shape;461;p41"/>
          <p:cNvGrpSpPr/>
          <p:nvPr/>
        </p:nvGrpSpPr>
        <p:grpSpPr>
          <a:xfrm>
            <a:off x="10592635" y="4381506"/>
            <a:ext cx="1288200" cy="1275300"/>
            <a:chOff x="9421460" y="2032328"/>
            <a:chExt cx="1288200" cy="1275300"/>
          </a:xfrm>
        </p:grpSpPr>
        <p:grpSp>
          <p:nvGrpSpPr>
            <p:cNvPr id="462" name="Google Shape;462;p41"/>
            <p:cNvGrpSpPr/>
            <p:nvPr/>
          </p:nvGrpSpPr>
          <p:grpSpPr>
            <a:xfrm>
              <a:off x="9421460" y="2032328"/>
              <a:ext cx="1288200" cy="1275300"/>
              <a:chOff x="9421460" y="2032328"/>
              <a:chExt cx="1288200" cy="1275300"/>
            </a:xfrm>
          </p:grpSpPr>
          <p:sp>
            <p:nvSpPr>
              <p:cNvPr id="463" name="Google Shape;463;p41"/>
              <p:cNvSpPr/>
              <p:nvPr/>
            </p:nvSpPr>
            <p:spPr>
              <a:xfrm>
                <a:off x="9482598" y="2087091"/>
                <a:ext cx="1165800" cy="1165800"/>
              </a:xfrm>
              <a:prstGeom prst="ellipse">
                <a:avLst/>
              </a:prstGeom>
              <a:solidFill>
                <a:srgbClr val="6D80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FFFFFF"/>
                  </a:solidFill>
                  <a:latin typeface="Arial"/>
                  <a:ea typeface="Arial"/>
                  <a:cs typeface="Arial"/>
                  <a:sym typeface="Arial"/>
                </a:endParaRPr>
              </a:p>
            </p:txBody>
          </p:sp>
          <p:sp>
            <p:nvSpPr>
              <p:cNvPr id="464" name="Google Shape;464;p41"/>
              <p:cNvSpPr/>
              <p:nvPr/>
            </p:nvSpPr>
            <p:spPr>
              <a:xfrm>
                <a:off x="9421460" y="2032328"/>
                <a:ext cx="1288200" cy="1275300"/>
              </a:xfrm>
              <a:prstGeom prst="donut">
                <a:avLst>
                  <a:gd name="adj" fmla="val 1596"/>
                </a:avLst>
              </a:prstGeom>
              <a:solidFill>
                <a:srgbClr val="6D80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50"/>
                  <a:buFont typeface="Arial"/>
                  <a:buNone/>
                </a:pPr>
                <a:endParaRPr sz="1050">
                  <a:solidFill>
                    <a:srgbClr val="205CA0"/>
                  </a:solidFill>
                  <a:latin typeface="Arial"/>
                  <a:ea typeface="Arial"/>
                  <a:cs typeface="Arial"/>
                  <a:sym typeface="Arial"/>
                </a:endParaRPr>
              </a:p>
            </p:txBody>
          </p:sp>
        </p:grpSp>
        <p:sp>
          <p:nvSpPr>
            <p:cNvPr id="465" name="Google Shape;465;p41"/>
            <p:cNvSpPr txBox="1"/>
            <p:nvPr/>
          </p:nvSpPr>
          <p:spPr>
            <a:xfrm>
              <a:off x="9521930" y="2294354"/>
              <a:ext cx="1087200" cy="785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dirty="0">
                  <a:solidFill>
                    <a:srgbClr val="FFFFFF"/>
                  </a:solidFill>
                  <a:latin typeface="Arial"/>
                  <a:ea typeface="Arial"/>
                  <a:cs typeface="Arial"/>
                  <a:sym typeface="Arial"/>
                </a:rPr>
                <a:t>Data</a:t>
              </a:r>
              <a:endParaRPr sz="1200" dirty="0">
                <a:solidFill>
                  <a:schemeClr val="dk1"/>
                </a:solidFill>
                <a:latin typeface="Arial"/>
                <a:ea typeface="Arial"/>
                <a:cs typeface="Arial"/>
                <a:sym typeface="Arial"/>
              </a:endParaRPr>
            </a:p>
          </p:txBody>
        </p:sp>
      </p:grpSp>
      <p:pic>
        <p:nvPicPr>
          <p:cNvPr id="466" name="Google Shape;466;p41"/>
          <p:cNvPicPr preferRelativeResize="0"/>
          <p:nvPr/>
        </p:nvPicPr>
        <p:blipFill rotWithShape="1">
          <a:blip r:embed="rId6">
            <a:alphaModFix/>
          </a:blip>
          <a:srcRect/>
          <a:stretch/>
        </p:blipFill>
        <p:spPr>
          <a:xfrm>
            <a:off x="4532312" y="5166429"/>
            <a:ext cx="737900" cy="1228347"/>
          </a:xfrm>
          <a:prstGeom prst="rect">
            <a:avLst/>
          </a:prstGeom>
          <a:noFill/>
          <a:ln>
            <a:noFill/>
          </a:ln>
        </p:spPr>
      </p:pic>
      <p:pic>
        <p:nvPicPr>
          <p:cNvPr id="467" name="Google Shape;467;p41" descr="Picture 7"/>
          <p:cNvPicPr preferRelativeResize="0"/>
          <p:nvPr/>
        </p:nvPicPr>
        <p:blipFill rotWithShape="1">
          <a:blip r:embed="rId7">
            <a:alphaModFix/>
          </a:blip>
          <a:srcRect/>
          <a:stretch/>
        </p:blipFill>
        <p:spPr>
          <a:xfrm flipH="1">
            <a:off x="293958" y="4995604"/>
            <a:ext cx="581787" cy="866055"/>
          </a:xfrm>
          <a:prstGeom prst="rect">
            <a:avLst/>
          </a:prstGeom>
          <a:noFill/>
          <a:ln>
            <a:noFill/>
          </a:ln>
        </p:spPr>
      </p:pic>
      <p:pic>
        <p:nvPicPr>
          <p:cNvPr id="468" name="Google Shape;468;p41" descr="Codey-In-Hoodie_Hands-In-Pockets.png"/>
          <p:cNvPicPr preferRelativeResize="0"/>
          <p:nvPr/>
        </p:nvPicPr>
        <p:blipFill rotWithShape="1">
          <a:blip r:embed="rId8">
            <a:alphaModFix/>
          </a:blip>
          <a:srcRect/>
          <a:stretch/>
        </p:blipFill>
        <p:spPr>
          <a:xfrm>
            <a:off x="768220" y="2930663"/>
            <a:ext cx="497849" cy="785101"/>
          </a:xfrm>
          <a:prstGeom prst="rect">
            <a:avLst/>
          </a:prstGeom>
          <a:noFill/>
          <a:ln>
            <a:noFill/>
          </a:ln>
        </p:spPr>
      </p:pic>
      <p:pic>
        <p:nvPicPr>
          <p:cNvPr id="469" name="Google Shape;469;p41"/>
          <p:cNvPicPr preferRelativeResize="0"/>
          <p:nvPr/>
        </p:nvPicPr>
        <p:blipFill rotWithShape="1">
          <a:blip r:embed="rId9">
            <a:alphaModFix/>
          </a:blip>
          <a:srcRect/>
          <a:stretch/>
        </p:blipFill>
        <p:spPr>
          <a:xfrm>
            <a:off x="4355498" y="1131510"/>
            <a:ext cx="606131" cy="768336"/>
          </a:xfrm>
          <a:prstGeom prst="rect">
            <a:avLst/>
          </a:prstGeom>
          <a:noFill/>
          <a:ln>
            <a:noFill/>
          </a:ln>
        </p:spPr>
      </p:pic>
      <p:pic>
        <p:nvPicPr>
          <p:cNvPr id="470" name="Google Shape;470;p41"/>
          <p:cNvPicPr preferRelativeResize="0"/>
          <p:nvPr/>
        </p:nvPicPr>
        <p:blipFill rotWithShape="1">
          <a:blip r:embed="rId10">
            <a:alphaModFix/>
          </a:blip>
          <a:srcRect/>
          <a:stretch/>
        </p:blipFill>
        <p:spPr>
          <a:xfrm>
            <a:off x="6377143" y="1145679"/>
            <a:ext cx="486057" cy="826358"/>
          </a:xfrm>
          <a:prstGeom prst="rect">
            <a:avLst/>
          </a:prstGeom>
          <a:noFill/>
          <a:ln>
            <a:noFill/>
          </a:ln>
        </p:spPr>
      </p:pic>
      <p:pic>
        <p:nvPicPr>
          <p:cNvPr id="471" name="Google Shape;471;p41" descr="Picture 1"/>
          <p:cNvPicPr preferRelativeResize="0"/>
          <p:nvPr/>
        </p:nvPicPr>
        <p:blipFill rotWithShape="1">
          <a:blip r:embed="rId11">
            <a:alphaModFix/>
          </a:blip>
          <a:srcRect/>
          <a:stretch/>
        </p:blipFill>
        <p:spPr>
          <a:xfrm>
            <a:off x="8199475" y="1402704"/>
            <a:ext cx="650716" cy="802023"/>
          </a:xfrm>
          <a:prstGeom prst="rect">
            <a:avLst/>
          </a:prstGeom>
          <a:noFill/>
          <a:ln>
            <a:noFill/>
          </a:ln>
        </p:spPr>
      </p:pic>
      <p:grpSp>
        <p:nvGrpSpPr>
          <p:cNvPr id="472" name="Google Shape;472;p41"/>
          <p:cNvGrpSpPr/>
          <p:nvPr/>
        </p:nvGrpSpPr>
        <p:grpSpPr>
          <a:xfrm flipH="1">
            <a:off x="9627302" y="2746626"/>
            <a:ext cx="580003" cy="785100"/>
            <a:chOff x="0" y="0"/>
            <a:chExt cx="2414562" cy="3297264"/>
          </a:xfrm>
        </p:grpSpPr>
        <p:pic>
          <p:nvPicPr>
            <p:cNvPr id="473" name="Google Shape;473;p41" descr="TDX Safari Characters-18.png"/>
            <p:cNvPicPr preferRelativeResize="0"/>
            <p:nvPr/>
          </p:nvPicPr>
          <p:blipFill rotWithShape="1">
            <a:blip r:embed="rId12">
              <a:alphaModFix/>
            </a:blip>
            <a:srcRect/>
            <a:stretch/>
          </p:blipFill>
          <p:spPr>
            <a:xfrm>
              <a:off x="0" y="0"/>
              <a:ext cx="2414562" cy="3297264"/>
            </a:xfrm>
            <a:prstGeom prst="rect">
              <a:avLst/>
            </a:prstGeom>
            <a:noFill/>
            <a:ln>
              <a:noFill/>
            </a:ln>
          </p:spPr>
        </p:pic>
        <p:pic>
          <p:nvPicPr>
            <p:cNvPr id="474" name="Google Shape;474;p41" descr="Salesforce_Logo_RGB_8_13_14.png"/>
            <p:cNvPicPr preferRelativeResize="0"/>
            <p:nvPr/>
          </p:nvPicPr>
          <p:blipFill rotWithShape="1">
            <a:blip r:embed="rId13">
              <a:alphaModFix/>
            </a:blip>
            <a:srcRect/>
            <a:stretch/>
          </p:blipFill>
          <p:spPr>
            <a:xfrm>
              <a:off x="1041776" y="2530458"/>
              <a:ext cx="365060" cy="255607"/>
            </a:xfrm>
            <a:prstGeom prst="rect">
              <a:avLst/>
            </a:prstGeom>
            <a:noFill/>
            <a:ln>
              <a:noFill/>
            </a:ln>
          </p:spPr>
        </p:pic>
      </p:grpSp>
      <p:pic>
        <p:nvPicPr>
          <p:cNvPr id="475" name="Google Shape;475;p41" descr="Picture 4"/>
          <p:cNvPicPr preferRelativeResize="0"/>
          <p:nvPr/>
        </p:nvPicPr>
        <p:blipFill rotWithShape="1">
          <a:blip r:embed="rId14">
            <a:alphaModFix/>
          </a:blip>
          <a:srcRect/>
          <a:stretch/>
        </p:blipFill>
        <p:spPr>
          <a:xfrm>
            <a:off x="10289601" y="4643532"/>
            <a:ext cx="684484" cy="764080"/>
          </a:xfrm>
          <a:prstGeom prst="rect">
            <a:avLst/>
          </a:prstGeom>
          <a:noFill/>
          <a:ln>
            <a:noFill/>
          </a:ln>
        </p:spPr>
      </p:pic>
      <p:grpSp>
        <p:nvGrpSpPr>
          <p:cNvPr id="476" name="Google Shape;476;p41"/>
          <p:cNvGrpSpPr/>
          <p:nvPr/>
        </p:nvGrpSpPr>
        <p:grpSpPr>
          <a:xfrm>
            <a:off x="4355656" y="6468554"/>
            <a:ext cx="3058410" cy="358696"/>
            <a:chOff x="1870724" y="6321957"/>
            <a:chExt cx="2137072" cy="514014"/>
          </a:xfrm>
        </p:grpSpPr>
        <p:pic>
          <p:nvPicPr>
            <p:cNvPr id="477" name="Google Shape;477;p41" descr="Medium Ribbon Purple.png"/>
            <p:cNvPicPr preferRelativeResize="0"/>
            <p:nvPr/>
          </p:nvPicPr>
          <p:blipFill rotWithShape="1">
            <a:blip r:embed="rId15">
              <a:alphaModFix/>
            </a:blip>
            <a:srcRect/>
            <a:stretch/>
          </p:blipFill>
          <p:spPr>
            <a:xfrm>
              <a:off x="1870724" y="6321957"/>
              <a:ext cx="2137072" cy="514014"/>
            </a:xfrm>
            <a:prstGeom prst="rect">
              <a:avLst/>
            </a:prstGeom>
            <a:noFill/>
            <a:ln>
              <a:noFill/>
            </a:ln>
          </p:spPr>
        </p:pic>
        <p:sp>
          <p:nvSpPr>
            <p:cNvPr id="478" name="Google Shape;478;p41"/>
            <p:cNvSpPr txBox="1"/>
            <p:nvPr/>
          </p:nvSpPr>
          <p:spPr>
            <a:xfrm>
              <a:off x="2300396" y="6323030"/>
              <a:ext cx="122167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Data Governance</a:t>
              </a:r>
              <a:endParaRPr dirty="0"/>
            </a:p>
          </p:txBody>
        </p:sp>
      </p:grpSp>
      <p:grpSp>
        <p:nvGrpSpPr>
          <p:cNvPr id="479" name="Google Shape;479;p41"/>
          <p:cNvGrpSpPr/>
          <p:nvPr/>
        </p:nvGrpSpPr>
        <p:grpSpPr>
          <a:xfrm>
            <a:off x="982318" y="6468554"/>
            <a:ext cx="3058410" cy="358695"/>
            <a:chOff x="4561590" y="6490217"/>
            <a:chExt cx="3058410" cy="358695"/>
          </a:xfrm>
        </p:grpSpPr>
        <p:pic>
          <p:nvPicPr>
            <p:cNvPr id="480" name="Google Shape;480;p41" descr="Medium Ribbon Cherry.png"/>
            <p:cNvPicPr preferRelativeResize="0"/>
            <p:nvPr/>
          </p:nvPicPr>
          <p:blipFill rotWithShape="1">
            <a:blip r:embed="rId16">
              <a:alphaModFix/>
            </a:blip>
            <a:srcRect/>
            <a:stretch/>
          </p:blipFill>
          <p:spPr>
            <a:xfrm>
              <a:off x="4561590" y="6490217"/>
              <a:ext cx="3058410" cy="358695"/>
            </a:xfrm>
            <a:prstGeom prst="rect">
              <a:avLst/>
            </a:prstGeom>
            <a:noFill/>
            <a:ln>
              <a:noFill/>
            </a:ln>
          </p:spPr>
        </p:pic>
        <p:sp>
          <p:nvSpPr>
            <p:cNvPr id="481" name="Google Shape;481;p41"/>
            <p:cNvSpPr txBox="1"/>
            <p:nvPr/>
          </p:nvSpPr>
          <p:spPr>
            <a:xfrm>
              <a:off x="4978612" y="6512060"/>
              <a:ext cx="2137072"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System Governance</a:t>
              </a:r>
              <a:endParaRPr dirty="0"/>
            </a:p>
          </p:txBody>
        </p:sp>
      </p:grpSp>
      <p:grpSp>
        <p:nvGrpSpPr>
          <p:cNvPr id="482" name="Google Shape;482;p41"/>
          <p:cNvGrpSpPr/>
          <p:nvPr/>
        </p:nvGrpSpPr>
        <p:grpSpPr>
          <a:xfrm>
            <a:off x="8057678" y="6468554"/>
            <a:ext cx="2830679" cy="358694"/>
            <a:chOff x="7806085" y="6485273"/>
            <a:chExt cx="2830679" cy="346122"/>
          </a:xfrm>
        </p:grpSpPr>
        <p:pic>
          <p:nvPicPr>
            <p:cNvPr id="483" name="Google Shape;483;p41" descr="Medium Ribbon Green.png"/>
            <p:cNvPicPr preferRelativeResize="0"/>
            <p:nvPr/>
          </p:nvPicPr>
          <p:blipFill rotWithShape="1">
            <a:blip r:embed="rId17">
              <a:alphaModFix/>
            </a:blip>
            <a:srcRect/>
            <a:stretch/>
          </p:blipFill>
          <p:spPr>
            <a:xfrm>
              <a:off x="7806085" y="6485273"/>
              <a:ext cx="2830679" cy="346122"/>
            </a:xfrm>
            <a:prstGeom prst="rect">
              <a:avLst/>
            </a:prstGeom>
            <a:noFill/>
            <a:ln>
              <a:noFill/>
            </a:ln>
          </p:spPr>
        </p:pic>
        <p:sp>
          <p:nvSpPr>
            <p:cNvPr id="484" name="Google Shape;484;p41"/>
            <p:cNvSpPr txBox="1"/>
            <p:nvPr/>
          </p:nvSpPr>
          <p:spPr>
            <a:xfrm>
              <a:off x="8146669" y="6500415"/>
              <a:ext cx="215125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Stakeholder Management</a:t>
              </a:r>
              <a:endParaRPr dirty="0"/>
            </a:p>
          </p:txBody>
        </p:sp>
      </p:grpSp>
      <p:pic>
        <p:nvPicPr>
          <p:cNvPr id="485" name="Google Shape;485;p41" descr="2018-smores-scene-Max.png"/>
          <p:cNvPicPr preferRelativeResize="0"/>
          <p:nvPr/>
        </p:nvPicPr>
        <p:blipFill rotWithShape="1">
          <a:blip r:embed="rId18">
            <a:alphaModFix/>
          </a:blip>
          <a:srcRect/>
          <a:stretch/>
        </p:blipFill>
        <p:spPr>
          <a:xfrm>
            <a:off x="8461218" y="5366886"/>
            <a:ext cx="2209423" cy="1067112"/>
          </a:xfrm>
          <a:prstGeom prst="rect">
            <a:avLst/>
          </a:prstGeom>
          <a:noFill/>
          <a:ln>
            <a:noFill/>
          </a:ln>
        </p:spPr>
      </p:pic>
      <p:pic>
        <p:nvPicPr>
          <p:cNvPr id="486" name="Google Shape;486;p41" descr="Picture 26"/>
          <p:cNvPicPr preferRelativeResize="0"/>
          <p:nvPr/>
        </p:nvPicPr>
        <p:blipFill rotWithShape="1">
          <a:blip r:embed="rId19">
            <a:alphaModFix/>
          </a:blip>
          <a:srcRect/>
          <a:stretch/>
        </p:blipFill>
        <p:spPr>
          <a:xfrm flipH="1">
            <a:off x="1987193" y="5416429"/>
            <a:ext cx="684186" cy="1008087"/>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grpSp>
        <p:nvGrpSpPr>
          <p:cNvPr id="491" name="Google Shape;491;p42"/>
          <p:cNvGrpSpPr/>
          <p:nvPr/>
        </p:nvGrpSpPr>
        <p:grpSpPr>
          <a:xfrm>
            <a:off x="6958013" y="3045075"/>
            <a:ext cx="3346400" cy="3258739"/>
            <a:chOff x="7949000" y="1740045"/>
            <a:chExt cx="2665062" cy="4343064"/>
          </a:xfrm>
        </p:grpSpPr>
        <p:pic>
          <p:nvPicPr>
            <p:cNvPr id="492" name="Google Shape;492;p42"/>
            <p:cNvPicPr preferRelativeResize="0"/>
            <p:nvPr/>
          </p:nvPicPr>
          <p:blipFill rotWithShape="1">
            <a:blip r:embed="rId3">
              <a:alphaModFix/>
            </a:blip>
            <a:srcRect/>
            <a:stretch/>
          </p:blipFill>
          <p:spPr>
            <a:xfrm>
              <a:off x="7949000" y="1740045"/>
              <a:ext cx="2665062" cy="4343064"/>
            </a:xfrm>
            <a:prstGeom prst="rect">
              <a:avLst/>
            </a:prstGeom>
            <a:noFill/>
            <a:ln>
              <a:noFill/>
            </a:ln>
          </p:spPr>
        </p:pic>
        <p:sp>
          <p:nvSpPr>
            <p:cNvPr id="493" name="Google Shape;493;p42"/>
            <p:cNvSpPr txBox="1"/>
            <p:nvPr/>
          </p:nvSpPr>
          <p:spPr>
            <a:xfrm rot="21338910">
              <a:off x="9039203" y="2878553"/>
              <a:ext cx="969045" cy="492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Projects</a:t>
              </a:r>
              <a:endParaRPr dirty="0"/>
            </a:p>
          </p:txBody>
        </p:sp>
        <p:sp>
          <p:nvSpPr>
            <p:cNvPr id="494" name="Google Shape;494;p42"/>
            <p:cNvSpPr txBox="1"/>
            <p:nvPr/>
          </p:nvSpPr>
          <p:spPr>
            <a:xfrm>
              <a:off x="8870662" y="3750333"/>
              <a:ext cx="1318275" cy="492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Certifications</a:t>
              </a:r>
              <a:endParaRPr dirty="0"/>
            </a:p>
          </p:txBody>
        </p:sp>
        <p:sp>
          <p:nvSpPr>
            <p:cNvPr id="495" name="Google Shape;495;p42"/>
            <p:cNvSpPr txBox="1"/>
            <p:nvPr/>
          </p:nvSpPr>
          <p:spPr>
            <a:xfrm rot="264967">
              <a:off x="8828834" y="2066792"/>
              <a:ext cx="96051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Arial"/>
                  <a:ea typeface="Arial"/>
                  <a:cs typeface="Arial"/>
                  <a:sym typeface="Arial"/>
                </a:rPr>
                <a:t>Trailhead</a:t>
              </a:r>
              <a:endParaRPr dirty="0"/>
            </a:p>
          </p:txBody>
        </p:sp>
      </p:grpSp>
      <p:pic>
        <p:nvPicPr>
          <p:cNvPr id="496" name="Google Shape;496;p42"/>
          <p:cNvPicPr preferRelativeResize="0"/>
          <p:nvPr/>
        </p:nvPicPr>
        <p:blipFill rotWithShape="1">
          <a:blip r:embed="rId4">
            <a:alphaModFix/>
          </a:blip>
          <a:srcRect/>
          <a:stretch/>
        </p:blipFill>
        <p:spPr>
          <a:xfrm rot="-1884389">
            <a:off x="5136290" y="2151049"/>
            <a:ext cx="1531769" cy="1406585"/>
          </a:xfrm>
          <a:prstGeom prst="rect">
            <a:avLst/>
          </a:prstGeom>
          <a:noFill/>
          <a:ln>
            <a:noFill/>
          </a:ln>
        </p:spPr>
      </p:pic>
      <p:pic>
        <p:nvPicPr>
          <p:cNvPr id="497" name="Google Shape;497;p42"/>
          <p:cNvPicPr preferRelativeResize="0"/>
          <p:nvPr/>
        </p:nvPicPr>
        <p:blipFill rotWithShape="1">
          <a:blip r:embed="rId4">
            <a:alphaModFix/>
          </a:blip>
          <a:srcRect/>
          <a:stretch/>
        </p:blipFill>
        <p:spPr>
          <a:xfrm rot="-515685">
            <a:off x="3335771" y="1134677"/>
            <a:ext cx="997504" cy="930551"/>
          </a:xfrm>
          <a:prstGeom prst="rect">
            <a:avLst/>
          </a:prstGeom>
          <a:noFill/>
          <a:ln>
            <a:noFill/>
          </a:ln>
        </p:spPr>
      </p:pic>
      <p:pic>
        <p:nvPicPr>
          <p:cNvPr id="498" name="Google Shape;498;p42"/>
          <p:cNvPicPr preferRelativeResize="0"/>
          <p:nvPr/>
        </p:nvPicPr>
        <p:blipFill rotWithShape="1">
          <a:blip r:embed="rId4">
            <a:alphaModFix/>
          </a:blip>
          <a:srcRect/>
          <a:stretch/>
        </p:blipFill>
        <p:spPr>
          <a:xfrm rot="-2359347">
            <a:off x="3102827" y="2764546"/>
            <a:ext cx="654138" cy="647256"/>
          </a:xfrm>
          <a:prstGeom prst="rect">
            <a:avLst/>
          </a:prstGeom>
          <a:noFill/>
          <a:ln>
            <a:noFill/>
          </a:ln>
        </p:spPr>
      </p:pic>
      <p:pic>
        <p:nvPicPr>
          <p:cNvPr id="499" name="Google Shape;499;p42" descr="Group of Trees.png"/>
          <p:cNvPicPr preferRelativeResize="0"/>
          <p:nvPr/>
        </p:nvPicPr>
        <p:blipFill rotWithShape="1">
          <a:blip r:embed="rId5">
            <a:alphaModFix/>
          </a:blip>
          <a:srcRect/>
          <a:stretch/>
        </p:blipFill>
        <p:spPr>
          <a:xfrm>
            <a:off x="11147549" y="4038263"/>
            <a:ext cx="1575143" cy="1568142"/>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 name="Group 4">
            <a:extLst>
              <a:ext uri="{FF2B5EF4-FFF2-40B4-BE49-F238E27FC236}">
                <a16:creationId xmlns:a16="http://schemas.microsoft.com/office/drawing/2014/main" id="{AC3AB138-307F-6246-AF74-E4D5E24023BB}"/>
              </a:ext>
            </a:extLst>
          </p:cNvPr>
          <p:cNvGrpSpPr/>
          <p:nvPr/>
        </p:nvGrpSpPr>
        <p:grpSpPr>
          <a:xfrm>
            <a:off x="3864620" y="1839766"/>
            <a:ext cx="7418565" cy="4591862"/>
            <a:chOff x="978379" y="147495"/>
            <a:chExt cx="9016041" cy="5474524"/>
          </a:xfrm>
        </p:grpSpPr>
        <p:pic>
          <p:nvPicPr>
            <p:cNvPr id="504" name="Google Shape;504;p43"/>
            <p:cNvPicPr preferRelativeResize="0"/>
            <p:nvPr/>
          </p:nvPicPr>
          <p:blipFill rotWithShape="1">
            <a:blip r:embed="rId3">
              <a:alphaModFix/>
            </a:blip>
            <a:srcRect/>
            <a:stretch/>
          </p:blipFill>
          <p:spPr>
            <a:xfrm>
              <a:off x="978379" y="147495"/>
              <a:ext cx="9016041" cy="5474524"/>
            </a:xfrm>
            <a:prstGeom prst="rect">
              <a:avLst/>
            </a:prstGeom>
            <a:noFill/>
            <a:ln>
              <a:noFill/>
            </a:ln>
          </p:spPr>
        </p:pic>
        <p:pic>
          <p:nvPicPr>
            <p:cNvPr id="505" name="Google Shape;505;p43"/>
            <p:cNvPicPr preferRelativeResize="0"/>
            <p:nvPr/>
          </p:nvPicPr>
          <p:blipFill rotWithShape="1">
            <a:blip r:embed="rId4">
              <a:alphaModFix/>
            </a:blip>
            <a:srcRect/>
            <a:stretch/>
          </p:blipFill>
          <p:spPr>
            <a:xfrm>
              <a:off x="1429942" y="451394"/>
              <a:ext cx="8170224" cy="3649119"/>
            </a:xfrm>
            <a:prstGeom prst="rect">
              <a:avLst/>
            </a:prstGeom>
            <a:noFill/>
            <a:ln>
              <a:noFill/>
            </a:ln>
          </p:spPr>
        </p:pic>
      </p:grpSp>
      <p:pic>
        <p:nvPicPr>
          <p:cNvPr id="506" name="Google Shape;506;p43" descr="Picture 87"/>
          <p:cNvPicPr preferRelativeResize="0"/>
          <p:nvPr/>
        </p:nvPicPr>
        <p:blipFill rotWithShape="1">
          <a:blip r:embed="rId5">
            <a:alphaModFix/>
          </a:blip>
          <a:srcRect/>
          <a:stretch/>
        </p:blipFill>
        <p:spPr>
          <a:xfrm>
            <a:off x="10682566" y="4964702"/>
            <a:ext cx="1049882" cy="1318455"/>
          </a:xfrm>
          <a:prstGeom prst="rect">
            <a:avLst/>
          </a:prstGeom>
          <a:noFill/>
          <a:ln>
            <a:noFill/>
          </a:ln>
        </p:spPr>
      </p:pic>
      <p:sp>
        <p:nvSpPr>
          <p:cNvPr id="507" name="Google Shape;507;p43"/>
          <p:cNvSpPr txBox="1"/>
          <p:nvPr/>
        </p:nvSpPr>
        <p:spPr>
          <a:xfrm>
            <a:off x="456754" y="3095511"/>
            <a:ext cx="3550817" cy="82330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2"/>
              </a:buClr>
              <a:buSzPts val="2000"/>
              <a:buFont typeface="Arial"/>
              <a:buChar char="•"/>
            </a:pPr>
            <a:r>
              <a:rPr lang="en-US" sz="2000" dirty="0">
                <a:solidFill>
                  <a:schemeClr val="accent2"/>
                </a:solidFill>
                <a:latin typeface="Salesforce Sans" panose="020B0505020202020203" pitchFamily="34" charset="77"/>
                <a:sym typeface="Arial"/>
              </a:rPr>
              <a:t>Get Superbadges</a:t>
            </a:r>
            <a:endParaRPr sz="2000" dirty="0">
              <a:solidFill>
                <a:schemeClr val="accent2"/>
              </a:solidFill>
              <a:latin typeface="Salesforce Sans" panose="020B0505020202020203" pitchFamily="34" charset="77"/>
              <a:sym typeface="Arial"/>
            </a:endParaRPr>
          </a:p>
          <a:p>
            <a:pPr marL="342900" marR="0" lvl="0" indent="-342900" algn="l" rtl="0">
              <a:spcBef>
                <a:spcPts val="900"/>
              </a:spcBef>
              <a:spcAft>
                <a:spcPts val="0"/>
              </a:spcAft>
              <a:buClr>
                <a:schemeClr val="accent2"/>
              </a:buClr>
              <a:buSzPts val="2000"/>
              <a:buFont typeface="Arial"/>
              <a:buChar char="•"/>
            </a:pPr>
            <a:r>
              <a:rPr lang="en-US" sz="2000" dirty="0">
                <a:solidFill>
                  <a:schemeClr val="accent2"/>
                </a:solidFill>
                <a:latin typeface="Salesforce Sans" panose="020B0505020202020203" pitchFamily="34" charset="77"/>
                <a:sym typeface="Arial"/>
              </a:rPr>
              <a:t>Don’t play Pokemon</a:t>
            </a:r>
            <a:r>
              <a:rPr lang="en-US" sz="2000" dirty="0">
                <a:solidFill>
                  <a:schemeClr val="accent2"/>
                </a:solidFill>
                <a:latin typeface="Salesforce Sans" panose="020B0505020202020203" pitchFamily="34" charset="77"/>
              </a:rPr>
              <a:t> - </a:t>
            </a:r>
            <a:r>
              <a:rPr lang="en-US" sz="2000" dirty="0">
                <a:solidFill>
                  <a:schemeClr val="accent2"/>
                </a:solidFill>
                <a:latin typeface="Salesforce Sans" panose="020B0505020202020203" pitchFamily="34" charset="77"/>
                <a:sym typeface="Arial"/>
              </a:rPr>
              <a:t> read, watch, learn</a:t>
            </a:r>
            <a:r>
              <a:rPr lang="en-US" sz="2000" b="1" dirty="0">
                <a:solidFill>
                  <a:schemeClr val="accent2"/>
                </a:solidFill>
                <a:latin typeface="Salesforce Sans" panose="020B0505020202020203" pitchFamily="34" charset="77"/>
                <a:sym typeface="Arial"/>
              </a:rPr>
              <a:t>, use</a:t>
            </a:r>
            <a:endParaRPr dirty="0">
              <a:latin typeface="Salesforce Sans" panose="020B0505020202020203" pitchFamily="34" charset="77"/>
            </a:endParaRPr>
          </a:p>
        </p:txBody>
      </p:sp>
      <p:grpSp>
        <p:nvGrpSpPr>
          <p:cNvPr id="508" name="Google Shape;508;p43"/>
          <p:cNvGrpSpPr/>
          <p:nvPr/>
        </p:nvGrpSpPr>
        <p:grpSpPr>
          <a:xfrm>
            <a:off x="549935" y="2080379"/>
            <a:ext cx="2401636" cy="871009"/>
            <a:chOff x="1354569" y="5777693"/>
            <a:chExt cx="2401636" cy="871009"/>
          </a:xfrm>
        </p:grpSpPr>
        <p:pic>
          <p:nvPicPr>
            <p:cNvPr id="509" name="Google Shape;509;p43"/>
            <p:cNvPicPr preferRelativeResize="0"/>
            <p:nvPr/>
          </p:nvPicPr>
          <p:blipFill rotWithShape="1">
            <a:blip r:embed="rId6">
              <a:alphaModFix/>
            </a:blip>
            <a:srcRect/>
            <a:stretch/>
          </p:blipFill>
          <p:spPr>
            <a:xfrm>
              <a:off x="1354569" y="5777693"/>
              <a:ext cx="852076" cy="852076"/>
            </a:xfrm>
            <a:prstGeom prst="rect">
              <a:avLst/>
            </a:prstGeom>
            <a:noFill/>
            <a:ln>
              <a:noFill/>
            </a:ln>
          </p:spPr>
        </p:pic>
        <p:pic>
          <p:nvPicPr>
            <p:cNvPr id="510" name="Google Shape;510;p43"/>
            <p:cNvPicPr preferRelativeResize="0"/>
            <p:nvPr/>
          </p:nvPicPr>
          <p:blipFill rotWithShape="1">
            <a:blip r:embed="rId7">
              <a:alphaModFix/>
            </a:blip>
            <a:srcRect/>
            <a:stretch/>
          </p:blipFill>
          <p:spPr>
            <a:xfrm>
              <a:off x="2137154" y="5796626"/>
              <a:ext cx="852076" cy="852076"/>
            </a:xfrm>
            <a:prstGeom prst="rect">
              <a:avLst/>
            </a:prstGeom>
            <a:noFill/>
            <a:ln>
              <a:noFill/>
            </a:ln>
          </p:spPr>
        </p:pic>
        <p:pic>
          <p:nvPicPr>
            <p:cNvPr id="511" name="Google Shape;511;p43"/>
            <p:cNvPicPr preferRelativeResize="0"/>
            <p:nvPr/>
          </p:nvPicPr>
          <p:blipFill rotWithShape="1">
            <a:blip r:embed="rId8">
              <a:alphaModFix/>
            </a:blip>
            <a:srcRect/>
            <a:stretch/>
          </p:blipFill>
          <p:spPr>
            <a:xfrm>
              <a:off x="2904129" y="5796626"/>
              <a:ext cx="852076" cy="852076"/>
            </a:xfrm>
            <a:prstGeom prst="rect">
              <a:avLst/>
            </a:prstGeom>
            <a:noFill/>
            <a:ln>
              <a:noFill/>
            </a:ln>
          </p:spPr>
        </p:pic>
      </p:grpSp>
      <p:sp>
        <p:nvSpPr>
          <p:cNvPr id="2" name="Title 1">
            <a:extLst>
              <a:ext uri="{FF2B5EF4-FFF2-40B4-BE49-F238E27FC236}">
                <a16:creationId xmlns:a16="http://schemas.microsoft.com/office/drawing/2014/main" id="{0BB686F2-470D-564B-8700-13B2E5885956}"/>
              </a:ext>
            </a:extLst>
          </p:cNvPr>
          <p:cNvSpPr>
            <a:spLocks noGrp="1"/>
          </p:cNvSpPr>
          <p:nvPr>
            <p:ph type="title"/>
          </p:nvPr>
        </p:nvSpPr>
        <p:spPr/>
        <p:txBody>
          <a:bodyPr/>
          <a:lstStyle/>
          <a:p>
            <a:r>
              <a:rPr lang="en-US" dirty="0"/>
              <a:t>Be Smart with Trailhead</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C618D3D-D81E-034B-BDD3-15FAC4F38BFB}"/>
              </a:ext>
            </a:extLst>
          </p:cNvPr>
          <p:cNvSpPr>
            <a:spLocks noGrp="1"/>
          </p:cNvSpPr>
          <p:nvPr>
            <p:ph type="body" idx="2"/>
          </p:nvPr>
        </p:nvSpPr>
        <p:spPr/>
        <p:txBody>
          <a:bodyPr/>
          <a:lstStyle/>
          <a:p>
            <a:r>
              <a:rPr lang="en-US" dirty="0"/>
              <a:t>Make Your Job Work for You</a:t>
            </a:r>
          </a:p>
        </p:txBody>
      </p:sp>
      <p:sp>
        <p:nvSpPr>
          <p:cNvPr id="5" name="Title 4">
            <a:extLst>
              <a:ext uri="{FF2B5EF4-FFF2-40B4-BE49-F238E27FC236}">
                <a16:creationId xmlns:a16="http://schemas.microsoft.com/office/drawing/2014/main" id="{2718E8B0-A0E8-2143-94DA-500FB5D223B0}"/>
              </a:ext>
            </a:extLst>
          </p:cNvPr>
          <p:cNvSpPr>
            <a:spLocks noGrp="1"/>
          </p:cNvSpPr>
          <p:nvPr>
            <p:ph type="title"/>
          </p:nvPr>
        </p:nvSpPr>
        <p:spPr/>
        <p:txBody>
          <a:bodyPr/>
          <a:lstStyle/>
          <a:p>
            <a:r>
              <a:rPr lang="en-US" dirty="0"/>
              <a:t>Be Smart with Your Career</a:t>
            </a:r>
          </a:p>
        </p:txBody>
      </p:sp>
      <p:grpSp>
        <p:nvGrpSpPr>
          <p:cNvPr id="18" name="Group 17">
            <a:extLst>
              <a:ext uri="{FF2B5EF4-FFF2-40B4-BE49-F238E27FC236}">
                <a16:creationId xmlns:a16="http://schemas.microsoft.com/office/drawing/2014/main" id="{0BC5C7A9-7D07-D74D-83B7-9BE07173C015}"/>
              </a:ext>
            </a:extLst>
          </p:cNvPr>
          <p:cNvGrpSpPr/>
          <p:nvPr/>
        </p:nvGrpSpPr>
        <p:grpSpPr>
          <a:xfrm>
            <a:off x="383022" y="2090743"/>
            <a:ext cx="3460311" cy="4214813"/>
            <a:chOff x="389839" y="4124794"/>
            <a:chExt cx="2227618" cy="2183109"/>
          </a:xfrm>
        </p:grpSpPr>
        <p:pic>
          <p:nvPicPr>
            <p:cNvPr id="19" name="Medium Square.png">
              <a:extLst>
                <a:ext uri="{FF2B5EF4-FFF2-40B4-BE49-F238E27FC236}">
                  <a16:creationId xmlns:a16="http://schemas.microsoft.com/office/drawing/2014/main" id="{423F6043-FB91-0343-87D9-8B616970F94B}"/>
                </a:ext>
              </a:extLst>
            </p:cNvPr>
            <p:cNvPicPr>
              <a:picLocks noChangeAspect="1"/>
            </p:cNvPicPr>
            <p:nvPr/>
          </p:nvPicPr>
          <p:blipFill rotWithShape="1">
            <a:blip r:embed="rId2"/>
            <a:srcRect b="12207"/>
            <a:stretch/>
          </p:blipFill>
          <p:spPr>
            <a:xfrm>
              <a:off x="389839" y="4124794"/>
              <a:ext cx="2227618" cy="2183109"/>
            </a:xfrm>
            <a:prstGeom prst="rect">
              <a:avLst/>
            </a:prstGeom>
            <a:ln w="12700">
              <a:miter lim="400000"/>
            </a:ln>
          </p:spPr>
        </p:pic>
        <p:sp>
          <p:nvSpPr>
            <p:cNvPr id="20" name="+60%  of cases resolved by bot interactions">
              <a:extLst>
                <a:ext uri="{FF2B5EF4-FFF2-40B4-BE49-F238E27FC236}">
                  <a16:creationId xmlns:a16="http://schemas.microsoft.com/office/drawing/2014/main" id="{C1590A23-7516-7D44-A9C0-16FD1F366AA6}"/>
                </a:ext>
              </a:extLst>
            </p:cNvPr>
            <p:cNvSpPr txBox="1"/>
            <p:nvPr/>
          </p:nvSpPr>
          <p:spPr>
            <a:xfrm rot="21576054">
              <a:off x="530418" y="4266304"/>
              <a:ext cx="1912940" cy="201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2800" b="1" dirty="0">
                  <a:latin typeface="Salesforce Sans" panose="020B0505020202020203" pitchFamily="34" charset="77"/>
                </a:rPr>
                <a:t>END USER</a:t>
              </a:r>
            </a:p>
          </p:txBody>
        </p:sp>
      </p:grpSp>
      <p:pic>
        <p:nvPicPr>
          <p:cNvPr id="22" name="Medium Square.png">
            <a:extLst>
              <a:ext uri="{FF2B5EF4-FFF2-40B4-BE49-F238E27FC236}">
                <a16:creationId xmlns:a16="http://schemas.microsoft.com/office/drawing/2014/main" id="{656AC91A-5CD7-CE4C-AB4E-5ACE010A8A31}"/>
              </a:ext>
            </a:extLst>
          </p:cNvPr>
          <p:cNvPicPr>
            <a:picLocks noChangeAspect="1"/>
          </p:cNvPicPr>
          <p:nvPr/>
        </p:nvPicPr>
        <p:blipFill rotWithShape="1">
          <a:blip r:embed="rId2"/>
          <a:srcRect b="12207"/>
          <a:stretch/>
        </p:blipFill>
        <p:spPr>
          <a:xfrm>
            <a:off x="4343040" y="2090743"/>
            <a:ext cx="3460311" cy="4214813"/>
          </a:xfrm>
          <a:prstGeom prst="rect">
            <a:avLst/>
          </a:prstGeom>
          <a:ln w="12700">
            <a:miter lim="400000"/>
          </a:ln>
        </p:spPr>
      </p:pic>
      <p:pic>
        <p:nvPicPr>
          <p:cNvPr id="25" name="Medium Square.png">
            <a:extLst>
              <a:ext uri="{FF2B5EF4-FFF2-40B4-BE49-F238E27FC236}">
                <a16:creationId xmlns:a16="http://schemas.microsoft.com/office/drawing/2014/main" id="{08EB04E6-4E54-0E4E-8E1D-96DC62B62831}"/>
              </a:ext>
            </a:extLst>
          </p:cNvPr>
          <p:cNvPicPr>
            <a:picLocks noChangeAspect="1"/>
          </p:cNvPicPr>
          <p:nvPr/>
        </p:nvPicPr>
        <p:blipFill rotWithShape="1">
          <a:blip r:embed="rId2"/>
          <a:srcRect b="12207"/>
          <a:stretch/>
        </p:blipFill>
        <p:spPr>
          <a:xfrm>
            <a:off x="8303059" y="2067593"/>
            <a:ext cx="3460311" cy="4214813"/>
          </a:xfrm>
          <a:prstGeom prst="rect">
            <a:avLst/>
          </a:prstGeom>
          <a:ln w="12700">
            <a:miter lim="400000"/>
          </a:ln>
        </p:spPr>
      </p:pic>
      <p:sp>
        <p:nvSpPr>
          <p:cNvPr id="27" name="+60%  of cases resolved by bot interactions">
            <a:extLst>
              <a:ext uri="{FF2B5EF4-FFF2-40B4-BE49-F238E27FC236}">
                <a16:creationId xmlns:a16="http://schemas.microsoft.com/office/drawing/2014/main" id="{343A8A8E-7E3A-7843-BF4A-12473B6E9580}"/>
              </a:ext>
            </a:extLst>
          </p:cNvPr>
          <p:cNvSpPr txBox="1"/>
          <p:nvPr/>
        </p:nvSpPr>
        <p:spPr>
          <a:xfrm rot="21576054">
            <a:off x="4608665" y="2370413"/>
            <a:ext cx="2971500" cy="3883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2800" b="1" dirty="0">
                <a:latin typeface="Salesforce Sans" panose="020B0505020202020203" pitchFamily="34" charset="77"/>
              </a:rPr>
              <a:t>CONSULTING</a:t>
            </a:r>
          </a:p>
        </p:txBody>
      </p:sp>
      <p:sp>
        <p:nvSpPr>
          <p:cNvPr id="28" name="+60%  of cases resolved by bot interactions">
            <a:extLst>
              <a:ext uri="{FF2B5EF4-FFF2-40B4-BE49-F238E27FC236}">
                <a16:creationId xmlns:a16="http://schemas.microsoft.com/office/drawing/2014/main" id="{578C47E9-C177-5A43-8AC8-E7D19078747C}"/>
              </a:ext>
            </a:extLst>
          </p:cNvPr>
          <p:cNvSpPr txBox="1"/>
          <p:nvPr/>
        </p:nvSpPr>
        <p:spPr>
          <a:xfrm rot="21576054">
            <a:off x="8547463" y="2370412"/>
            <a:ext cx="2971500" cy="3883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lnSpc>
                <a:spcPct val="90000"/>
              </a:lnSpc>
              <a:defRPr>
                <a:solidFill>
                  <a:srgbClr val="FFFFFF"/>
                </a:solidFill>
              </a:defRPr>
            </a:pPr>
            <a:r>
              <a:rPr lang="en-US" sz="2800" b="1" dirty="0">
                <a:latin typeface="Salesforce Sans" panose="020B0505020202020203" pitchFamily="34" charset="77"/>
              </a:rPr>
              <a:t>ISV</a:t>
            </a:r>
          </a:p>
        </p:txBody>
      </p:sp>
      <p:grpSp>
        <p:nvGrpSpPr>
          <p:cNvPr id="29" name="Google Shape;521;p44">
            <a:extLst>
              <a:ext uri="{FF2B5EF4-FFF2-40B4-BE49-F238E27FC236}">
                <a16:creationId xmlns:a16="http://schemas.microsoft.com/office/drawing/2014/main" id="{B0C0B5F5-98BD-7E41-8E3A-BCF360BD62E8}"/>
              </a:ext>
            </a:extLst>
          </p:cNvPr>
          <p:cNvGrpSpPr/>
          <p:nvPr/>
        </p:nvGrpSpPr>
        <p:grpSpPr>
          <a:xfrm>
            <a:off x="920647" y="2978573"/>
            <a:ext cx="2314921" cy="1172683"/>
            <a:chOff x="506769" y="2015214"/>
            <a:chExt cx="2805962" cy="1447660"/>
          </a:xfrm>
        </p:grpSpPr>
        <p:pic>
          <p:nvPicPr>
            <p:cNvPr id="30" name="Google Shape;522;p44" descr="CloudIcons_5x5_RGB-27.png">
              <a:extLst>
                <a:ext uri="{FF2B5EF4-FFF2-40B4-BE49-F238E27FC236}">
                  <a16:creationId xmlns:a16="http://schemas.microsoft.com/office/drawing/2014/main" id="{6A7B8554-5A5E-8B48-9FAC-B41CA81F00A7}"/>
                </a:ext>
              </a:extLst>
            </p:cNvPr>
            <p:cNvPicPr preferRelativeResize="0"/>
            <p:nvPr/>
          </p:nvPicPr>
          <p:blipFill rotWithShape="1">
            <a:blip r:embed="rId3">
              <a:alphaModFix/>
            </a:blip>
            <a:srcRect/>
            <a:stretch/>
          </p:blipFill>
          <p:spPr>
            <a:xfrm>
              <a:off x="1170687" y="2682998"/>
              <a:ext cx="761802" cy="761802"/>
            </a:xfrm>
            <a:prstGeom prst="rect">
              <a:avLst/>
            </a:prstGeom>
            <a:noFill/>
            <a:ln>
              <a:noFill/>
            </a:ln>
          </p:spPr>
        </p:pic>
        <p:pic>
          <p:nvPicPr>
            <p:cNvPr id="31" name="Google Shape;523;p44" descr="CloudIcons_5x5_RGB-01-03.png">
              <a:extLst>
                <a:ext uri="{FF2B5EF4-FFF2-40B4-BE49-F238E27FC236}">
                  <a16:creationId xmlns:a16="http://schemas.microsoft.com/office/drawing/2014/main" id="{36CB1172-2886-6C49-9EF4-B5BA07B58048}"/>
                </a:ext>
              </a:extLst>
            </p:cNvPr>
            <p:cNvPicPr preferRelativeResize="0"/>
            <p:nvPr/>
          </p:nvPicPr>
          <p:blipFill rotWithShape="1">
            <a:blip r:embed="rId4">
              <a:alphaModFix/>
            </a:blip>
            <a:srcRect/>
            <a:stretch/>
          </p:blipFill>
          <p:spPr>
            <a:xfrm>
              <a:off x="506769" y="2017787"/>
              <a:ext cx="761802" cy="759883"/>
            </a:xfrm>
            <a:prstGeom prst="rect">
              <a:avLst/>
            </a:prstGeom>
            <a:noFill/>
            <a:ln>
              <a:noFill/>
            </a:ln>
          </p:spPr>
        </p:pic>
        <p:pic>
          <p:nvPicPr>
            <p:cNvPr id="32" name="Google Shape;524;p44" descr="CloudIcons_5x5_RGB-01-05.png">
              <a:extLst>
                <a:ext uri="{FF2B5EF4-FFF2-40B4-BE49-F238E27FC236}">
                  <a16:creationId xmlns:a16="http://schemas.microsoft.com/office/drawing/2014/main" id="{AB591242-A5C5-3849-80D5-B20AB6DF82E3}"/>
                </a:ext>
              </a:extLst>
            </p:cNvPr>
            <p:cNvPicPr preferRelativeResize="0"/>
            <p:nvPr/>
          </p:nvPicPr>
          <p:blipFill rotWithShape="1">
            <a:blip r:embed="rId5">
              <a:alphaModFix/>
            </a:blip>
            <a:srcRect/>
            <a:stretch/>
          </p:blipFill>
          <p:spPr>
            <a:xfrm>
              <a:off x="1145292" y="2017787"/>
              <a:ext cx="761802" cy="759883"/>
            </a:xfrm>
            <a:prstGeom prst="rect">
              <a:avLst/>
            </a:prstGeom>
            <a:noFill/>
            <a:ln>
              <a:noFill/>
            </a:ln>
          </p:spPr>
        </p:pic>
        <p:pic>
          <p:nvPicPr>
            <p:cNvPr id="33" name="Google Shape;525;p44" descr="CloudIcons_5x5_RGB-01-07.png">
              <a:extLst>
                <a:ext uri="{FF2B5EF4-FFF2-40B4-BE49-F238E27FC236}">
                  <a16:creationId xmlns:a16="http://schemas.microsoft.com/office/drawing/2014/main" id="{8019D116-7B17-A74D-BF30-764F708683CF}"/>
                </a:ext>
              </a:extLst>
            </p:cNvPr>
            <p:cNvPicPr preferRelativeResize="0"/>
            <p:nvPr/>
          </p:nvPicPr>
          <p:blipFill rotWithShape="1">
            <a:blip r:embed="rId6">
              <a:alphaModFix/>
            </a:blip>
            <a:srcRect/>
            <a:stretch/>
          </p:blipFill>
          <p:spPr>
            <a:xfrm>
              <a:off x="1783815" y="2017786"/>
              <a:ext cx="761802" cy="759883"/>
            </a:xfrm>
            <a:prstGeom prst="rect">
              <a:avLst/>
            </a:prstGeom>
            <a:noFill/>
            <a:ln>
              <a:noFill/>
            </a:ln>
          </p:spPr>
        </p:pic>
        <p:pic>
          <p:nvPicPr>
            <p:cNvPr id="34" name="Google Shape;526;p44" descr="CloudIcons_5x5_RGB-01-10.png">
              <a:extLst>
                <a:ext uri="{FF2B5EF4-FFF2-40B4-BE49-F238E27FC236}">
                  <a16:creationId xmlns:a16="http://schemas.microsoft.com/office/drawing/2014/main" id="{0F0928F8-C94B-8B4B-B97E-95AB89F5087B}"/>
                </a:ext>
              </a:extLst>
            </p:cNvPr>
            <p:cNvPicPr preferRelativeResize="0"/>
            <p:nvPr/>
          </p:nvPicPr>
          <p:blipFill rotWithShape="1">
            <a:blip r:embed="rId7">
              <a:alphaModFix/>
            </a:blip>
            <a:srcRect/>
            <a:stretch/>
          </p:blipFill>
          <p:spPr>
            <a:xfrm>
              <a:off x="2510394" y="2015214"/>
              <a:ext cx="761802" cy="759883"/>
            </a:xfrm>
            <a:prstGeom prst="rect">
              <a:avLst/>
            </a:prstGeom>
            <a:noFill/>
            <a:ln>
              <a:noFill/>
            </a:ln>
          </p:spPr>
        </p:pic>
        <p:pic>
          <p:nvPicPr>
            <p:cNvPr id="35" name="Google Shape;527;p44" descr="CloudIcons_5x5_RGB-01-02.png">
              <a:extLst>
                <a:ext uri="{FF2B5EF4-FFF2-40B4-BE49-F238E27FC236}">
                  <a16:creationId xmlns:a16="http://schemas.microsoft.com/office/drawing/2014/main" id="{81B56EBB-C1D8-1D40-A699-7958AD98DFD4}"/>
                </a:ext>
              </a:extLst>
            </p:cNvPr>
            <p:cNvPicPr preferRelativeResize="0"/>
            <p:nvPr/>
          </p:nvPicPr>
          <p:blipFill rotWithShape="1">
            <a:blip r:embed="rId8">
              <a:alphaModFix/>
            </a:blip>
            <a:srcRect/>
            <a:stretch/>
          </p:blipFill>
          <p:spPr>
            <a:xfrm>
              <a:off x="508158" y="2665274"/>
              <a:ext cx="761802" cy="763726"/>
            </a:xfrm>
            <a:prstGeom prst="rect">
              <a:avLst/>
            </a:prstGeom>
            <a:noFill/>
            <a:ln>
              <a:noFill/>
            </a:ln>
          </p:spPr>
        </p:pic>
        <p:pic>
          <p:nvPicPr>
            <p:cNvPr id="36" name="Google Shape;528;p44" descr="CloudIcons_5x5_RGB-01-11.png">
              <a:extLst>
                <a:ext uri="{FF2B5EF4-FFF2-40B4-BE49-F238E27FC236}">
                  <a16:creationId xmlns:a16="http://schemas.microsoft.com/office/drawing/2014/main" id="{947ECA5B-764A-6443-BC90-8932D3C01044}"/>
                </a:ext>
              </a:extLst>
            </p:cNvPr>
            <p:cNvPicPr preferRelativeResize="0"/>
            <p:nvPr/>
          </p:nvPicPr>
          <p:blipFill rotWithShape="1">
            <a:blip r:embed="rId9">
              <a:alphaModFix/>
            </a:blip>
            <a:srcRect/>
            <a:stretch/>
          </p:blipFill>
          <p:spPr>
            <a:xfrm>
              <a:off x="2550929" y="2702991"/>
              <a:ext cx="761802" cy="759883"/>
            </a:xfrm>
            <a:prstGeom prst="rect">
              <a:avLst/>
            </a:prstGeom>
            <a:noFill/>
            <a:ln>
              <a:noFill/>
            </a:ln>
          </p:spPr>
        </p:pic>
        <p:pic>
          <p:nvPicPr>
            <p:cNvPr id="37" name="Google Shape;529;p44" descr="CloudIcons_5x5_RGB-21.png">
              <a:extLst>
                <a:ext uri="{FF2B5EF4-FFF2-40B4-BE49-F238E27FC236}">
                  <a16:creationId xmlns:a16="http://schemas.microsoft.com/office/drawing/2014/main" id="{D34C7D4B-4BBE-EB4C-BE14-B244A3BA6784}"/>
                </a:ext>
              </a:extLst>
            </p:cNvPr>
            <p:cNvPicPr preferRelativeResize="0"/>
            <p:nvPr/>
          </p:nvPicPr>
          <p:blipFill rotWithShape="1">
            <a:blip r:embed="rId10">
              <a:alphaModFix/>
            </a:blip>
            <a:srcRect/>
            <a:stretch/>
          </p:blipFill>
          <p:spPr>
            <a:xfrm>
              <a:off x="1789127" y="2692035"/>
              <a:ext cx="761802" cy="761802"/>
            </a:xfrm>
            <a:prstGeom prst="rect">
              <a:avLst/>
            </a:prstGeom>
            <a:noFill/>
            <a:ln>
              <a:noFill/>
            </a:ln>
          </p:spPr>
        </p:pic>
      </p:grpSp>
      <p:grpSp>
        <p:nvGrpSpPr>
          <p:cNvPr id="38" name="Google Shape;533;p44">
            <a:extLst>
              <a:ext uri="{FF2B5EF4-FFF2-40B4-BE49-F238E27FC236}">
                <a16:creationId xmlns:a16="http://schemas.microsoft.com/office/drawing/2014/main" id="{87966FE4-0CEA-A24E-9AE4-9157486A05C7}"/>
              </a:ext>
            </a:extLst>
          </p:cNvPr>
          <p:cNvGrpSpPr/>
          <p:nvPr/>
        </p:nvGrpSpPr>
        <p:grpSpPr>
          <a:xfrm>
            <a:off x="4912815" y="2860399"/>
            <a:ext cx="2320762" cy="1201502"/>
            <a:chOff x="4608255" y="2520496"/>
            <a:chExt cx="2705505" cy="1460890"/>
          </a:xfrm>
        </p:grpSpPr>
        <p:pic>
          <p:nvPicPr>
            <p:cNvPr id="39" name="Google Shape;534;p44" descr="CloudIcons_5x5_RGB-01-01.png">
              <a:extLst>
                <a:ext uri="{FF2B5EF4-FFF2-40B4-BE49-F238E27FC236}">
                  <a16:creationId xmlns:a16="http://schemas.microsoft.com/office/drawing/2014/main" id="{23F51B51-EDF5-DE41-9541-38D7022BB621}"/>
                </a:ext>
              </a:extLst>
            </p:cNvPr>
            <p:cNvPicPr preferRelativeResize="0"/>
            <p:nvPr/>
          </p:nvPicPr>
          <p:blipFill rotWithShape="1">
            <a:blip r:embed="rId11">
              <a:alphaModFix/>
            </a:blip>
            <a:srcRect/>
            <a:stretch/>
          </p:blipFill>
          <p:spPr>
            <a:xfrm>
              <a:off x="4614103" y="3263734"/>
              <a:ext cx="717652" cy="717652"/>
            </a:xfrm>
            <a:prstGeom prst="rect">
              <a:avLst/>
            </a:prstGeom>
            <a:noFill/>
            <a:ln>
              <a:noFill/>
            </a:ln>
          </p:spPr>
        </p:pic>
        <p:pic>
          <p:nvPicPr>
            <p:cNvPr id="40" name="Google Shape;535;p44" descr="CloudIcons_5x5_RGB-01-12.png">
              <a:extLst>
                <a:ext uri="{FF2B5EF4-FFF2-40B4-BE49-F238E27FC236}">
                  <a16:creationId xmlns:a16="http://schemas.microsoft.com/office/drawing/2014/main" id="{4EC1FA9D-0347-D243-898F-F1A020F871F4}"/>
                </a:ext>
              </a:extLst>
            </p:cNvPr>
            <p:cNvPicPr preferRelativeResize="0"/>
            <p:nvPr/>
          </p:nvPicPr>
          <p:blipFill rotWithShape="1">
            <a:blip r:embed="rId12">
              <a:alphaModFix/>
            </a:blip>
            <a:srcRect/>
            <a:stretch/>
          </p:blipFill>
          <p:spPr>
            <a:xfrm>
              <a:off x="5302989" y="3292025"/>
              <a:ext cx="662740" cy="661069"/>
            </a:xfrm>
            <a:prstGeom prst="rect">
              <a:avLst/>
            </a:prstGeom>
            <a:noFill/>
            <a:ln>
              <a:noFill/>
            </a:ln>
          </p:spPr>
        </p:pic>
        <p:pic>
          <p:nvPicPr>
            <p:cNvPr id="41" name="Google Shape;536;p44" descr="CloudIcons_5x5_RGB-01-13.png">
              <a:extLst>
                <a:ext uri="{FF2B5EF4-FFF2-40B4-BE49-F238E27FC236}">
                  <a16:creationId xmlns:a16="http://schemas.microsoft.com/office/drawing/2014/main" id="{864EC5D0-3EE1-324C-BCEA-825FF0851536}"/>
                </a:ext>
              </a:extLst>
            </p:cNvPr>
            <p:cNvPicPr preferRelativeResize="0"/>
            <p:nvPr/>
          </p:nvPicPr>
          <p:blipFill rotWithShape="1">
            <a:blip r:embed="rId13">
              <a:alphaModFix/>
            </a:blip>
            <a:srcRect/>
            <a:stretch/>
          </p:blipFill>
          <p:spPr>
            <a:xfrm>
              <a:off x="5936607" y="3265542"/>
              <a:ext cx="717652" cy="715844"/>
            </a:xfrm>
            <a:prstGeom prst="rect">
              <a:avLst/>
            </a:prstGeom>
            <a:noFill/>
            <a:ln>
              <a:noFill/>
            </a:ln>
          </p:spPr>
        </p:pic>
        <p:pic>
          <p:nvPicPr>
            <p:cNvPr id="42" name="Google Shape;537;p44" descr="CloudIcons_5x5_RGB-01-14.png">
              <a:extLst>
                <a:ext uri="{FF2B5EF4-FFF2-40B4-BE49-F238E27FC236}">
                  <a16:creationId xmlns:a16="http://schemas.microsoft.com/office/drawing/2014/main" id="{00C82DE3-0C58-A148-B714-4AEE30218380}"/>
                </a:ext>
              </a:extLst>
            </p:cNvPr>
            <p:cNvPicPr preferRelativeResize="0"/>
            <p:nvPr/>
          </p:nvPicPr>
          <p:blipFill rotWithShape="1">
            <a:blip r:embed="rId14">
              <a:alphaModFix/>
            </a:blip>
            <a:srcRect/>
            <a:stretch/>
          </p:blipFill>
          <p:spPr>
            <a:xfrm>
              <a:off x="5942810" y="2520496"/>
              <a:ext cx="717652" cy="715844"/>
            </a:xfrm>
            <a:prstGeom prst="rect">
              <a:avLst/>
            </a:prstGeom>
            <a:noFill/>
            <a:ln>
              <a:noFill/>
            </a:ln>
          </p:spPr>
        </p:pic>
        <p:pic>
          <p:nvPicPr>
            <p:cNvPr id="43" name="Google Shape;538;p44" descr="CloudIcons_5x5_RGB-01-17.png">
              <a:extLst>
                <a:ext uri="{FF2B5EF4-FFF2-40B4-BE49-F238E27FC236}">
                  <a16:creationId xmlns:a16="http://schemas.microsoft.com/office/drawing/2014/main" id="{B2CCE4C3-FF3A-C840-BA06-1357F443398A}"/>
                </a:ext>
              </a:extLst>
            </p:cNvPr>
            <p:cNvPicPr preferRelativeResize="0"/>
            <p:nvPr/>
          </p:nvPicPr>
          <p:blipFill rotWithShape="1">
            <a:blip r:embed="rId15">
              <a:alphaModFix/>
            </a:blip>
            <a:srcRect/>
            <a:stretch/>
          </p:blipFill>
          <p:spPr>
            <a:xfrm>
              <a:off x="4608255" y="2590637"/>
              <a:ext cx="717652" cy="717652"/>
            </a:xfrm>
            <a:prstGeom prst="rect">
              <a:avLst/>
            </a:prstGeom>
            <a:noFill/>
            <a:ln>
              <a:noFill/>
            </a:ln>
          </p:spPr>
        </p:pic>
        <p:pic>
          <p:nvPicPr>
            <p:cNvPr id="44" name="Google Shape;539;p44" descr="CloudIcons_5x5_RGB-01-18.png">
              <a:extLst>
                <a:ext uri="{FF2B5EF4-FFF2-40B4-BE49-F238E27FC236}">
                  <a16:creationId xmlns:a16="http://schemas.microsoft.com/office/drawing/2014/main" id="{09911FF5-3D4B-2742-82F3-B64EB85674BC}"/>
                </a:ext>
              </a:extLst>
            </p:cNvPr>
            <p:cNvPicPr preferRelativeResize="0"/>
            <p:nvPr/>
          </p:nvPicPr>
          <p:blipFill rotWithShape="1">
            <a:blip r:embed="rId16">
              <a:alphaModFix/>
            </a:blip>
            <a:srcRect/>
            <a:stretch/>
          </p:blipFill>
          <p:spPr>
            <a:xfrm>
              <a:off x="6637699" y="2569932"/>
              <a:ext cx="676061" cy="676061"/>
            </a:xfrm>
            <a:prstGeom prst="rect">
              <a:avLst/>
            </a:prstGeom>
            <a:noFill/>
            <a:ln>
              <a:noFill/>
            </a:ln>
          </p:spPr>
        </p:pic>
        <p:pic>
          <p:nvPicPr>
            <p:cNvPr id="45" name="Google Shape;540;p44" descr="CloudIcons_5x5_RGB-01-19.png">
              <a:extLst>
                <a:ext uri="{FF2B5EF4-FFF2-40B4-BE49-F238E27FC236}">
                  <a16:creationId xmlns:a16="http://schemas.microsoft.com/office/drawing/2014/main" id="{4C1AA3EE-4C7F-6842-9043-C25ACA94E095}"/>
                </a:ext>
              </a:extLst>
            </p:cNvPr>
            <p:cNvPicPr preferRelativeResize="0"/>
            <p:nvPr/>
          </p:nvPicPr>
          <p:blipFill rotWithShape="1">
            <a:blip r:embed="rId17">
              <a:alphaModFix/>
            </a:blip>
            <a:srcRect/>
            <a:stretch/>
          </p:blipFill>
          <p:spPr>
            <a:xfrm>
              <a:off x="5263623" y="2578718"/>
              <a:ext cx="717652" cy="717652"/>
            </a:xfrm>
            <a:prstGeom prst="rect">
              <a:avLst/>
            </a:prstGeom>
            <a:noFill/>
            <a:ln>
              <a:noFill/>
            </a:ln>
          </p:spPr>
        </p:pic>
        <p:pic>
          <p:nvPicPr>
            <p:cNvPr id="46" name="Google Shape;541;p44" descr="CloudIcons_5x5_RGB-01-20.png">
              <a:extLst>
                <a:ext uri="{FF2B5EF4-FFF2-40B4-BE49-F238E27FC236}">
                  <a16:creationId xmlns:a16="http://schemas.microsoft.com/office/drawing/2014/main" id="{3C8E310C-31DF-2E44-9905-457F67FE9992}"/>
                </a:ext>
              </a:extLst>
            </p:cNvPr>
            <p:cNvPicPr preferRelativeResize="0"/>
            <p:nvPr/>
          </p:nvPicPr>
          <p:blipFill rotWithShape="1">
            <a:blip r:embed="rId18">
              <a:alphaModFix/>
            </a:blip>
            <a:srcRect/>
            <a:stretch/>
          </p:blipFill>
          <p:spPr>
            <a:xfrm>
              <a:off x="6579402" y="3240416"/>
              <a:ext cx="717652" cy="717652"/>
            </a:xfrm>
            <a:prstGeom prst="rect">
              <a:avLst/>
            </a:prstGeom>
            <a:noFill/>
            <a:ln>
              <a:noFill/>
            </a:ln>
          </p:spPr>
        </p:pic>
      </p:grpSp>
      <p:pic>
        <p:nvPicPr>
          <p:cNvPr id="47" name="Google Shape;518;p44" descr="AppExchange-Icon.png">
            <a:extLst>
              <a:ext uri="{FF2B5EF4-FFF2-40B4-BE49-F238E27FC236}">
                <a16:creationId xmlns:a16="http://schemas.microsoft.com/office/drawing/2014/main" id="{8F0D2F21-4B0A-2747-9EB8-2D3D487E8866}"/>
              </a:ext>
            </a:extLst>
          </p:cNvPr>
          <p:cNvPicPr preferRelativeResize="0"/>
          <p:nvPr/>
        </p:nvPicPr>
        <p:blipFill rotWithShape="1">
          <a:blip r:embed="rId19">
            <a:alphaModFix/>
          </a:blip>
          <a:srcRect/>
          <a:stretch/>
        </p:blipFill>
        <p:spPr>
          <a:xfrm>
            <a:off x="9326316" y="2754257"/>
            <a:ext cx="1413793" cy="1413786"/>
          </a:xfrm>
          <a:prstGeom prst="rect">
            <a:avLst/>
          </a:prstGeom>
          <a:noFill/>
          <a:ln>
            <a:noFill/>
          </a:ln>
        </p:spPr>
      </p:pic>
      <p:pic>
        <p:nvPicPr>
          <p:cNvPr id="48" name="Google Shape;544;p44" descr="Picture 87">
            <a:extLst>
              <a:ext uri="{FF2B5EF4-FFF2-40B4-BE49-F238E27FC236}">
                <a16:creationId xmlns:a16="http://schemas.microsoft.com/office/drawing/2014/main" id="{BA718DC2-4128-2C42-8A9B-2A27C2E5A816}"/>
              </a:ext>
            </a:extLst>
          </p:cNvPr>
          <p:cNvPicPr preferRelativeResize="0"/>
          <p:nvPr/>
        </p:nvPicPr>
        <p:blipFill rotWithShape="1">
          <a:blip r:embed="rId20">
            <a:alphaModFix/>
          </a:blip>
          <a:srcRect/>
          <a:stretch/>
        </p:blipFill>
        <p:spPr>
          <a:xfrm>
            <a:off x="3462234" y="4472619"/>
            <a:ext cx="1222276" cy="1470981"/>
          </a:xfrm>
          <a:prstGeom prst="rect">
            <a:avLst/>
          </a:prstGeom>
          <a:noFill/>
          <a:ln>
            <a:noFill/>
          </a:ln>
        </p:spPr>
      </p:pic>
    </p:spTree>
    <p:extLst>
      <p:ext uri="{BB962C8B-B14F-4D97-AF65-F5344CB8AC3E}">
        <p14:creationId xmlns:p14="http://schemas.microsoft.com/office/powerpoint/2010/main" val="18717775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5"/>
          <p:cNvSpPr txBox="1">
            <a:spLocks noGrp="1"/>
          </p:cNvSpPr>
          <p:nvPr>
            <p:ph type="title"/>
          </p:nvPr>
        </p:nvSpPr>
        <p:spPr>
          <a:xfrm>
            <a:off x="240353" y="-347487"/>
            <a:ext cx="11045952" cy="990119"/>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US" dirty="0">
                <a:latin typeface="Salesforce Sans" panose="020B0505020202020203" pitchFamily="34" charset="77"/>
              </a:rPr>
              <a:t>Be Smart with your Certifications</a:t>
            </a:r>
            <a:endParaRPr dirty="0">
              <a:latin typeface="Salesforce Sans" panose="020B0505020202020203" pitchFamily="34" charset="77"/>
            </a:endParaRPr>
          </a:p>
        </p:txBody>
      </p:sp>
      <p:sp>
        <p:nvSpPr>
          <p:cNvPr id="550" name="Google Shape;550;p45"/>
          <p:cNvSpPr txBox="1">
            <a:spLocks noGrp="1"/>
          </p:cNvSpPr>
          <p:nvPr>
            <p:ph type="body" idx="1"/>
          </p:nvPr>
        </p:nvSpPr>
        <p:spPr>
          <a:xfrm>
            <a:off x="240356" y="686189"/>
            <a:ext cx="11046141" cy="33855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r>
              <a:rPr lang="en-US" dirty="0">
                <a:latin typeface="Salesforce Sans" panose="020B0505020202020203" pitchFamily="34" charset="77"/>
              </a:rPr>
              <a:t>Align them to your work experience</a:t>
            </a:r>
            <a:endParaRPr dirty="0">
              <a:latin typeface="Salesforce Sans" panose="020B0505020202020203" pitchFamily="34" charset="77"/>
            </a:endParaRPr>
          </a:p>
        </p:txBody>
      </p:sp>
      <p:pic>
        <p:nvPicPr>
          <p:cNvPr id="551" name="Google Shape;551;p45"/>
          <p:cNvPicPr preferRelativeResize="0"/>
          <p:nvPr/>
        </p:nvPicPr>
        <p:blipFill rotWithShape="1">
          <a:blip r:embed="rId3">
            <a:alphaModFix/>
          </a:blip>
          <a:srcRect/>
          <a:stretch/>
        </p:blipFill>
        <p:spPr>
          <a:xfrm>
            <a:off x="571500" y="2593077"/>
            <a:ext cx="679582" cy="679582"/>
          </a:xfrm>
          <a:prstGeom prst="rect">
            <a:avLst/>
          </a:prstGeom>
          <a:noFill/>
          <a:ln>
            <a:noFill/>
          </a:ln>
        </p:spPr>
      </p:pic>
      <p:pic>
        <p:nvPicPr>
          <p:cNvPr id="552" name="Google Shape;552;p45"/>
          <p:cNvPicPr preferRelativeResize="0"/>
          <p:nvPr/>
        </p:nvPicPr>
        <p:blipFill rotWithShape="1">
          <a:blip r:embed="rId4">
            <a:alphaModFix/>
          </a:blip>
          <a:srcRect/>
          <a:stretch/>
        </p:blipFill>
        <p:spPr>
          <a:xfrm>
            <a:off x="1419900" y="4313773"/>
            <a:ext cx="679582" cy="679582"/>
          </a:xfrm>
          <a:prstGeom prst="rect">
            <a:avLst/>
          </a:prstGeom>
          <a:noFill/>
          <a:ln>
            <a:noFill/>
          </a:ln>
        </p:spPr>
      </p:pic>
      <p:pic>
        <p:nvPicPr>
          <p:cNvPr id="553" name="Google Shape;553;p45"/>
          <p:cNvPicPr preferRelativeResize="0"/>
          <p:nvPr/>
        </p:nvPicPr>
        <p:blipFill rotWithShape="1">
          <a:blip r:embed="rId5">
            <a:alphaModFix/>
          </a:blip>
          <a:srcRect/>
          <a:stretch/>
        </p:blipFill>
        <p:spPr>
          <a:xfrm>
            <a:off x="2324501" y="6012647"/>
            <a:ext cx="679582" cy="679582"/>
          </a:xfrm>
          <a:prstGeom prst="rect">
            <a:avLst/>
          </a:prstGeom>
          <a:noFill/>
          <a:ln>
            <a:noFill/>
          </a:ln>
        </p:spPr>
      </p:pic>
      <p:pic>
        <p:nvPicPr>
          <p:cNvPr id="554" name="Google Shape;554;p45"/>
          <p:cNvPicPr preferRelativeResize="0"/>
          <p:nvPr/>
        </p:nvPicPr>
        <p:blipFill rotWithShape="1">
          <a:blip r:embed="rId6">
            <a:alphaModFix/>
          </a:blip>
          <a:srcRect/>
          <a:stretch/>
        </p:blipFill>
        <p:spPr>
          <a:xfrm>
            <a:off x="2664292" y="5690283"/>
            <a:ext cx="837641" cy="577589"/>
          </a:xfrm>
          <a:prstGeom prst="rect">
            <a:avLst/>
          </a:prstGeom>
          <a:noFill/>
          <a:ln>
            <a:noFill/>
          </a:ln>
        </p:spPr>
      </p:pic>
      <p:sp>
        <p:nvSpPr>
          <p:cNvPr id="555" name="Google Shape;555;p45"/>
          <p:cNvSpPr/>
          <p:nvPr/>
        </p:nvSpPr>
        <p:spPr>
          <a:xfrm rot="5134727" flipH="1">
            <a:off x="726280" y="3527934"/>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45"/>
          <p:cNvSpPr/>
          <p:nvPr/>
        </p:nvSpPr>
        <p:spPr>
          <a:xfrm rot="5400000" flipH="1">
            <a:off x="1597882" y="5267587"/>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45"/>
          <p:cNvSpPr/>
          <p:nvPr/>
        </p:nvSpPr>
        <p:spPr>
          <a:xfrm rot="-6421882" flipH="1">
            <a:off x="3508870" y="4455326"/>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8" name="Google Shape;558;p45"/>
          <p:cNvPicPr preferRelativeResize="0"/>
          <p:nvPr/>
        </p:nvPicPr>
        <p:blipFill rotWithShape="1">
          <a:blip r:embed="rId7">
            <a:alphaModFix/>
          </a:blip>
          <a:srcRect/>
          <a:stretch/>
        </p:blipFill>
        <p:spPr>
          <a:xfrm>
            <a:off x="4010469" y="5147096"/>
            <a:ext cx="679582" cy="679582"/>
          </a:xfrm>
          <a:prstGeom prst="rect">
            <a:avLst/>
          </a:prstGeom>
          <a:noFill/>
          <a:ln>
            <a:noFill/>
          </a:ln>
        </p:spPr>
      </p:pic>
      <p:sp>
        <p:nvSpPr>
          <p:cNvPr id="559" name="Google Shape;559;p45"/>
          <p:cNvSpPr/>
          <p:nvPr/>
        </p:nvSpPr>
        <p:spPr>
          <a:xfrm rot="10601341" flipH="1">
            <a:off x="3145185" y="5713796"/>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0" name="Google Shape;560;p45"/>
          <p:cNvPicPr preferRelativeResize="0"/>
          <p:nvPr/>
        </p:nvPicPr>
        <p:blipFill rotWithShape="1">
          <a:blip r:embed="rId8">
            <a:alphaModFix/>
          </a:blip>
          <a:srcRect/>
          <a:stretch/>
        </p:blipFill>
        <p:spPr>
          <a:xfrm>
            <a:off x="3130700" y="3590481"/>
            <a:ext cx="679582" cy="679582"/>
          </a:xfrm>
          <a:prstGeom prst="rect">
            <a:avLst/>
          </a:prstGeom>
          <a:noFill/>
          <a:ln>
            <a:noFill/>
          </a:ln>
        </p:spPr>
      </p:pic>
      <p:pic>
        <p:nvPicPr>
          <p:cNvPr id="561" name="Google Shape;561;p45"/>
          <p:cNvPicPr preferRelativeResize="0"/>
          <p:nvPr/>
        </p:nvPicPr>
        <p:blipFill rotWithShape="1">
          <a:blip r:embed="rId9">
            <a:alphaModFix/>
          </a:blip>
          <a:srcRect/>
          <a:stretch/>
        </p:blipFill>
        <p:spPr>
          <a:xfrm>
            <a:off x="5070151" y="3659029"/>
            <a:ext cx="679582" cy="679582"/>
          </a:xfrm>
          <a:prstGeom prst="rect">
            <a:avLst/>
          </a:prstGeom>
          <a:noFill/>
          <a:ln>
            <a:noFill/>
          </a:ln>
        </p:spPr>
      </p:pic>
      <p:sp>
        <p:nvSpPr>
          <p:cNvPr id="562" name="Google Shape;562;p45"/>
          <p:cNvSpPr/>
          <p:nvPr/>
        </p:nvSpPr>
        <p:spPr>
          <a:xfrm rot="-3918389" flipH="1">
            <a:off x="4843868" y="2782717"/>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3" name="Google Shape;563;p45"/>
          <p:cNvPicPr preferRelativeResize="0"/>
          <p:nvPr/>
        </p:nvPicPr>
        <p:blipFill rotWithShape="1">
          <a:blip r:embed="rId6">
            <a:alphaModFix/>
          </a:blip>
          <a:srcRect/>
          <a:stretch/>
        </p:blipFill>
        <p:spPr>
          <a:xfrm>
            <a:off x="1820170" y="4551402"/>
            <a:ext cx="837641" cy="577589"/>
          </a:xfrm>
          <a:prstGeom prst="rect">
            <a:avLst/>
          </a:prstGeom>
          <a:noFill/>
          <a:ln>
            <a:noFill/>
          </a:ln>
        </p:spPr>
      </p:pic>
      <p:pic>
        <p:nvPicPr>
          <p:cNvPr id="564" name="Google Shape;564;p45"/>
          <p:cNvPicPr preferRelativeResize="0"/>
          <p:nvPr/>
        </p:nvPicPr>
        <p:blipFill rotWithShape="1">
          <a:blip r:embed="rId6">
            <a:alphaModFix/>
          </a:blip>
          <a:srcRect/>
          <a:stretch/>
        </p:blipFill>
        <p:spPr>
          <a:xfrm>
            <a:off x="941354" y="2851411"/>
            <a:ext cx="837641" cy="577589"/>
          </a:xfrm>
          <a:prstGeom prst="rect">
            <a:avLst/>
          </a:prstGeom>
          <a:noFill/>
          <a:ln>
            <a:noFill/>
          </a:ln>
        </p:spPr>
      </p:pic>
      <p:pic>
        <p:nvPicPr>
          <p:cNvPr id="565" name="Google Shape;565;p45"/>
          <p:cNvPicPr preferRelativeResize="0"/>
          <p:nvPr/>
        </p:nvPicPr>
        <p:blipFill rotWithShape="1">
          <a:blip r:embed="rId6">
            <a:alphaModFix/>
          </a:blip>
          <a:srcRect/>
          <a:stretch/>
        </p:blipFill>
        <p:spPr>
          <a:xfrm>
            <a:off x="3569320" y="3325743"/>
            <a:ext cx="837641" cy="577589"/>
          </a:xfrm>
          <a:prstGeom prst="rect">
            <a:avLst/>
          </a:prstGeom>
          <a:noFill/>
          <a:ln>
            <a:noFill/>
          </a:ln>
        </p:spPr>
      </p:pic>
      <p:pic>
        <p:nvPicPr>
          <p:cNvPr id="566" name="Google Shape;566;p45"/>
          <p:cNvPicPr preferRelativeResize="0"/>
          <p:nvPr/>
        </p:nvPicPr>
        <p:blipFill rotWithShape="1">
          <a:blip r:embed="rId6">
            <a:alphaModFix/>
          </a:blip>
          <a:srcRect/>
          <a:stretch/>
        </p:blipFill>
        <p:spPr>
          <a:xfrm>
            <a:off x="5470326" y="3930272"/>
            <a:ext cx="837641" cy="577589"/>
          </a:xfrm>
          <a:prstGeom prst="rect">
            <a:avLst/>
          </a:prstGeom>
          <a:noFill/>
          <a:ln>
            <a:noFill/>
          </a:ln>
        </p:spPr>
      </p:pic>
      <p:pic>
        <p:nvPicPr>
          <p:cNvPr id="567" name="Google Shape;567;p45"/>
          <p:cNvPicPr preferRelativeResize="0"/>
          <p:nvPr/>
        </p:nvPicPr>
        <p:blipFill rotWithShape="1">
          <a:blip r:embed="rId10">
            <a:alphaModFix/>
          </a:blip>
          <a:srcRect/>
          <a:stretch/>
        </p:blipFill>
        <p:spPr>
          <a:xfrm>
            <a:off x="4883593" y="2130924"/>
            <a:ext cx="679582" cy="679582"/>
          </a:xfrm>
          <a:prstGeom prst="rect">
            <a:avLst/>
          </a:prstGeom>
          <a:noFill/>
          <a:ln>
            <a:noFill/>
          </a:ln>
        </p:spPr>
      </p:pic>
      <p:sp>
        <p:nvSpPr>
          <p:cNvPr id="568" name="Google Shape;568;p45"/>
          <p:cNvSpPr/>
          <p:nvPr/>
        </p:nvSpPr>
        <p:spPr>
          <a:xfrm rot="-8968282" flipH="1">
            <a:off x="4061834" y="3843306"/>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9" name="Google Shape;569;p45"/>
          <p:cNvPicPr preferRelativeResize="0"/>
          <p:nvPr/>
        </p:nvPicPr>
        <p:blipFill rotWithShape="1">
          <a:blip r:embed="rId6">
            <a:alphaModFix/>
          </a:blip>
          <a:srcRect/>
          <a:stretch/>
        </p:blipFill>
        <p:spPr>
          <a:xfrm>
            <a:off x="5330912" y="2225487"/>
            <a:ext cx="837641" cy="577589"/>
          </a:xfrm>
          <a:prstGeom prst="rect">
            <a:avLst/>
          </a:prstGeom>
          <a:noFill/>
          <a:ln>
            <a:noFill/>
          </a:ln>
        </p:spPr>
      </p:pic>
      <p:pic>
        <p:nvPicPr>
          <p:cNvPr id="570" name="Google Shape;570;p45"/>
          <p:cNvPicPr preferRelativeResize="0"/>
          <p:nvPr/>
        </p:nvPicPr>
        <p:blipFill rotWithShape="1">
          <a:blip r:embed="rId11">
            <a:alphaModFix/>
          </a:blip>
          <a:srcRect/>
          <a:stretch/>
        </p:blipFill>
        <p:spPr>
          <a:xfrm>
            <a:off x="7812700" y="2593077"/>
            <a:ext cx="679582" cy="679582"/>
          </a:xfrm>
          <a:prstGeom prst="rect">
            <a:avLst/>
          </a:prstGeom>
          <a:noFill/>
          <a:ln>
            <a:noFill/>
          </a:ln>
        </p:spPr>
      </p:pic>
      <p:sp>
        <p:nvSpPr>
          <p:cNvPr id="571" name="Google Shape;571;p45"/>
          <p:cNvSpPr/>
          <p:nvPr/>
        </p:nvSpPr>
        <p:spPr>
          <a:xfrm rot="14653534" flipH="1">
            <a:off x="8525201" y="3356380"/>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2" name="Google Shape;572;p45"/>
          <p:cNvPicPr preferRelativeResize="0"/>
          <p:nvPr/>
        </p:nvPicPr>
        <p:blipFill rotWithShape="1">
          <a:blip r:embed="rId12">
            <a:alphaModFix/>
          </a:blip>
          <a:srcRect/>
          <a:stretch/>
        </p:blipFill>
        <p:spPr>
          <a:xfrm>
            <a:off x="6307967" y="820558"/>
            <a:ext cx="679582" cy="679582"/>
          </a:xfrm>
          <a:prstGeom prst="rect">
            <a:avLst/>
          </a:prstGeom>
          <a:noFill/>
          <a:ln>
            <a:noFill/>
          </a:ln>
        </p:spPr>
      </p:pic>
      <p:pic>
        <p:nvPicPr>
          <p:cNvPr id="573" name="Google Shape;573;p45"/>
          <p:cNvPicPr preferRelativeResize="0"/>
          <p:nvPr/>
        </p:nvPicPr>
        <p:blipFill rotWithShape="1">
          <a:blip r:embed="rId6">
            <a:alphaModFix/>
          </a:blip>
          <a:srcRect/>
          <a:stretch/>
        </p:blipFill>
        <p:spPr>
          <a:xfrm>
            <a:off x="6731071" y="977661"/>
            <a:ext cx="837641" cy="577589"/>
          </a:xfrm>
          <a:prstGeom prst="rect">
            <a:avLst/>
          </a:prstGeom>
          <a:noFill/>
          <a:ln>
            <a:noFill/>
          </a:ln>
        </p:spPr>
      </p:pic>
      <p:sp>
        <p:nvSpPr>
          <p:cNvPr id="574" name="Google Shape;574;p45"/>
          <p:cNvSpPr/>
          <p:nvPr/>
        </p:nvSpPr>
        <p:spPr>
          <a:xfrm rot="9977187" flipH="1">
            <a:off x="5546458" y="1654057"/>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5" name="Google Shape;575;p45"/>
          <p:cNvPicPr preferRelativeResize="0"/>
          <p:nvPr/>
        </p:nvPicPr>
        <p:blipFill rotWithShape="1">
          <a:blip r:embed="rId6">
            <a:alphaModFix/>
          </a:blip>
          <a:srcRect/>
          <a:stretch/>
        </p:blipFill>
        <p:spPr>
          <a:xfrm>
            <a:off x="8302517" y="2562616"/>
            <a:ext cx="837641" cy="577589"/>
          </a:xfrm>
          <a:prstGeom prst="rect">
            <a:avLst/>
          </a:prstGeom>
          <a:noFill/>
          <a:ln>
            <a:noFill/>
          </a:ln>
        </p:spPr>
      </p:pic>
      <p:sp>
        <p:nvSpPr>
          <p:cNvPr id="577" name="Google Shape;577;p45"/>
          <p:cNvSpPr/>
          <p:nvPr/>
        </p:nvSpPr>
        <p:spPr>
          <a:xfrm rot="-6248228" flipH="1">
            <a:off x="7032482" y="1930691"/>
            <a:ext cx="1003199" cy="530564"/>
          </a:xfrm>
          <a:custGeom>
            <a:avLst/>
            <a:gdLst/>
            <a:ahLst/>
            <a:cxnLst/>
            <a:rect l="l" t="t" r="r" b="b"/>
            <a:pathLst>
              <a:path w="21600" h="21600" extrusionOk="0">
                <a:moveTo>
                  <a:pt x="0" y="0"/>
                </a:moveTo>
                <a:cubicBezTo>
                  <a:pt x="2037" y="1369"/>
                  <a:pt x="3805" y="3882"/>
                  <a:pt x="5066" y="7203"/>
                </a:cubicBezTo>
                <a:cubicBezTo>
                  <a:pt x="5869" y="9321"/>
                  <a:pt x="6446" y="11722"/>
                  <a:pt x="7287" y="13787"/>
                </a:cubicBezTo>
                <a:cubicBezTo>
                  <a:pt x="9113" y="18268"/>
                  <a:pt x="11970" y="20809"/>
                  <a:pt x="14957" y="20576"/>
                </a:cubicBezTo>
                <a:cubicBezTo>
                  <a:pt x="16303" y="20471"/>
                  <a:pt x="17631" y="19784"/>
                  <a:pt x="18976" y="19981"/>
                </a:cubicBezTo>
                <a:cubicBezTo>
                  <a:pt x="19906" y="20117"/>
                  <a:pt x="20806" y="20672"/>
                  <a:pt x="21600" y="2160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8" name="Google Shape;578;p45"/>
          <p:cNvSpPr/>
          <p:nvPr/>
        </p:nvSpPr>
        <p:spPr>
          <a:xfrm rot="9956618">
            <a:off x="4811592" y="4690309"/>
            <a:ext cx="4146334" cy="1483218"/>
          </a:xfrm>
          <a:custGeom>
            <a:avLst/>
            <a:gdLst/>
            <a:ahLst/>
            <a:cxnLst/>
            <a:rect l="l" t="t" r="r" b="b"/>
            <a:pathLst>
              <a:path w="21600" h="20019" extrusionOk="0">
                <a:moveTo>
                  <a:pt x="0" y="227"/>
                </a:moveTo>
                <a:cubicBezTo>
                  <a:pt x="1908" y="-374"/>
                  <a:pt x="3996" y="204"/>
                  <a:pt x="5676" y="2145"/>
                </a:cubicBezTo>
                <a:cubicBezTo>
                  <a:pt x="8729" y="5673"/>
                  <a:pt x="8741" y="12275"/>
                  <a:pt x="11347" y="16396"/>
                </a:cubicBezTo>
                <a:cubicBezTo>
                  <a:pt x="14000" y="20590"/>
                  <a:pt x="18423" y="21226"/>
                  <a:pt x="21600" y="17870"/>
                </a:cubicBezTo>
              </a:path>
            </a:pathLst>
          </a:custGeom>
          <a:noFill/>
          <a:ln w="50800" cap="flat" cmpd="sng">
            <a:solidFill>
              <a:srgbClr val="C0B9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9" name="Google Shape;579;p45"/>
          <p:cNvPicPr preferRelativeResize="0"/>
          <p:nvPr/>
        </p:nvPicPr>
        <p:blipFill rotWithShape="1">
          <a:blip r:embed="rId6">
            <a:alphaModFix/>
          </a:blip>
          <a:srcRect/>
          <a:stretch/>
        </p:blipFill>
        <p:spPr>
          <a:xfrm>
            <a:off x="4493271" y="5334574"/>
            <a:ext cx="837641" cy="577589"/>
          </a:xfrm>
          <a:prstGeom prst="rect">
            <a:avLst/>
          </a:prstGeom>
          <a:noFill/>
          <a:ln>
            <a:noFill/>
          </a:ln>
        </p:spPr>
      </p:pic>
      <p:grpSp>
        <p:nvGrpSpPr>
          <p:cNvPr id="584" name="Google Shape;584;p45"/>
          <p:cNvGrpSpPr/>
          <p:nvPr/>
        </p:nvGrpSpPr>
        <p:grpSpPr>
          <a:xfrm>
            <a:off x="2359664" y="3325743"/>
            <a:ext cx="337887" cy="693328"/>
            <a:chOff x="9610224" y="3457070"/>
            <a:chExt cx="371676" cy="762661"/>
          </a:xfrm>
        </p:grpSpPr>
        <p:pic>
          <p:nvPicPr>
            <p:cNvPr id="585" name="Google Shape;585;p45"/>
            <p:cNvPicPr preferRelativeResize="0"/>
            <p:nvPr/>
          </p:nvPicPr>
          <p:blipFill rotWithShape="1">
            <a:blip r:embed="rId13">
              <a:alphaModFix amt="70000"/>
            </a:blip>
            <a:srcRect/>
            <a:stretch/>
          </p:blipFill>
          <p:spPr>
            <a:xfrm>
              <a:off x="9734602" y="3457070"/>
              <a:ext cx="247298" cy="762661"/>
            </a:xfrm>
            <a:prstGeom prst="rect">
              <a:avLst/>
            </a:prstGeom>
            <a:noFill/>
            <a:ln>
              <a:noFill/>
            </a:ln>
          </p:spPr>
        </p:pic>
        <p:pic>
          <p:nvPicPr>
            <p:cNvPr id="586" name="Google Shape;586;p45"/>
            <p:cNvPicPr preferRelativeResize="0"/>
            <p:nvPr/>
          </p:nvPicPr>
          <p:blipFill rotWithShape="1">
            <a:blip r:embed="rId14">
              <a:alphaModFix amt="60000"/>
            </a:blip>
            <a:srcRect/>
            <a:stretch/>
          </p:blipFill>
          <p:spPr>
            <a:xfrm>
              <a:off x="9610224" y="3643700"/>
              <a:ext cx="139593" cy="430502"/>
            </a:xfrm>
            <a:prstGeom prst="rect">
              <a:avLst/>
            </a:prstGeom>
            <a:noFill/>
            <a:ln>
              <a:noFill/>
            </a:ln>
          </p:spPr>
        </p:pic>
      </p:grpSp>
      <p:grpSp>
        <p:nvGrpSpPr>
          <p:cNvPr id="587" name="Google Shape;587;p45"/>
          <p:cNvGrpSpPr/>
          <p:nvPr/>
        </p:nvGrpSpPr>
        <p:grpSpPr>
          <a:xfrm>
            <a:off x="345960" y="5545061"/>
            <a:ext cx="486195" cy="693328"/>
            <a:chOff x="2530132" y="4630855"/>
            <a:chExt cx="534815" cy="762661"/>
          </a:xfrm>
        </p:grpSpPr>
        <p:pic>
          <p:nvPicPr>
            <p:cNvPr id="588" name="Google Shape;588;p45"/>
            <p:cNvPicPr preferRelativeResize="0"/>
            <p:nvPr/>
          </p:nvPicPr>
          <p:blipFill rotWithShape="1">
            <a:blip r:embed="rId14">
              <a:alphaModFix amt="75000"/>
            </a:blip>
            <a:srcRect/>
            <a:stretch/>
          </p:blipFill>
          <p:spPr>
            <a:xfrm>
              <a:off x="2673339" y="4630855"/>
              <a:ext cx="247298" cy="762661"/>
            </a:xfrm>
            <a:prstGeom prst="rect">
              <a:avLst/>
            </a:prstGeom>
            <a:noFill/>
            <a:ln>
              <a:noFill/>
            </a:ln>
          </p:spPr>
        </p:pic>
        <p:pic>
          <p:nvPicPr>
            <p:cNvPr id="589" name="Google Shape;589;p45"/>
            <p:cNvPicPr preferRelativeResize="0"/>
            <p:nvPr/>
          </p:nvPicPr>
          <p:blipFill rotWithShape="1">
            <a:blip r:embed="rId14">
              <a:alphaModFix amt="60000"/>
            </a:blip>
            <a:srcRect/>
            <a:stretch/>
          </p:blipFill>
          <p:spPr>
            <a:xfrm>
              <a:off x="2530132" y="4825294"/>
              <a:ext cx="168907" cy="520907"/>
            </a:xfrm>
            <a:prstGeom prst="rect">
              <a:avLst/>
            </a:prstGeom>
            <a:noFill/>
            <a:ln>
              <a:noFill/>
            </a:ln>
          </p:spPr>
        </p:pic>
        <p:pic>
          <p:nvPicPr>
            <p:cNvPr id="590" name="Google Shape;590;p45"/>
            <p:cNvPicPr preferRelativeResize="0"/>
            <p:nvPr/>
          </p:nvPicPr>
          <p:blipFill rotWithShape="1">
            <a:blip r:embed="rId13">
              <a:alphaModFix amt="60000"/>
            </a:blip>
            <a:srcRect/>
            <a:stretch/>
          </p:blipFill>
          <p:spPr>
            <a:xfrm>
              <a:off x="2925354" y="4926258"/>
              <a:ext cx="139593" cy="430502"/>
            </a:xfrm>
            <a:prstGeom prst="rect">
              <a:avLst/>
            </a:prstGeom>
            <a:noFill/>
            <a:ln>
              <a:noFill/>
            </a:ln>
          </p:spPr>
        </p:pic>
      </p:grpSp>
      <p:grpSp>
        <p:nvGrpSpPr>
          <p:cNvPr id="591" name="Google Shape;591;p45"/>
          <p:cNvGrpSpPr/>
          <p:nvPr/>
        </p:nvGrpSpPr>
        <p:grpSpPr>
          <a:xfrm>
            <a:off x="6603489" y="2871180"/>
            <a:ext cx="486195" cy="693328"/>
            <a:chOff x="2530132" y="4630855"/>
            <a:chExt cx="534815" cy="762661"/>
          </a:xfrm>
        </p:grpSpPr>
        <p:pic>
          <p:nvPicPr>
            <p:cNvPr id="592" name="Google Shape;592;p45"/>
            <p:cNvPicPr preferRelativeResize="0"/>
            <p:nvPr/>
          </p:nvPicPr>
          <p:blipFill rotWithShape="1">
            <a:blip r:embed="rId14">
              <a:alphaModFix amt="75000"/>
            </a:blip>
            <a:srcRect/>
            <a:stretch/>
          </p:blipFill>
          <p:spPr>
            <a:xfrm>
              <a:off x="2673339" y="4630855"/>
              <a:ext cx="247298" cy="762661"/>
            </a:xfrm>
            <a:prstGeom prst="rect">
              <a:avLst/>
            </a:prstGeom>
            <a:noFill/>
            <a:ln>
              <a:noFill/>
            </a:ln>
          </p:spPr>
        </p:pic>
        <p:pic>
          <p:nvPicPr>
            <p:cNvPr id="593" name="Google Shape;593;p45"/>
            <p:cNvPicPr preferRelativeResize="0"/>
            <p:nvPr/>
          </p:nvPicPr>
          <p:blipFill rotWithShape="1">
            <a:blip r:embed="rId14">
              <a:alphaModFix amt="60000"/>
            </a:blip>
            <a:srcRect/>
            <a:stretch/>
          </p:blipFill>
          <p:spPr>
            <a:xfrm>
              <a:off x="2530132" y="4825294"/>
              <a:ext cx="168907" cy="520907"/>
            </a:xfrm>
            <a:prstGeom prst="rect">
              <a:avLst/>
            </a:prstGeom>
            <a:noFill/>
            <a:ln>
              <a:noFill/>
            </a:ln>
          </p:spPr>
        </p:pic>
        <p:pic>
          <p:nvPicPr>
            <p:cNvPr id="594" name="Google Shape;594;p45"/>
            <p:cNvPicPr preferRelativeResize="0"/>
            <p:nvPr/>
          </p:nvPicPr>
          <p:blipFill rotWithShape="1">
            <a:blip r:embed="rId13">
              <a:alphaModFix amt="60000"/>
            </a:blip>
            <a:srcRect/>
            <a:stretch/>
          </p:blipFill>
          <p:spPr>
            <a:xfrm>
              <a:off x="2925354" y="4926258"/>
              <a:ext cx="139593" cy="430502"/>
            </a:xfrm>
            <a:prstGeom prst="rect">
              <a:avLst/>
            </a:prstGeom>
            <a:noFill/>
            <a:ln>
              <a:noFill/>
            </a:ln>
          </p:spPr>
        </p:pic>
      </p:grpSp>
      <p:grpSp>
        <p:nvGrpSpPr>
          <p:cNvPr id="599" name="Google Shape;599;p45"/>
          <p:cNvGrpSpPr/>
          <p:nvPr/>
        </p:nvGrpSpPr>
        <p:grpSpPr>
          <a:xfrm>
            <a:off x="7826419" y="5958600"/>
            <a:ext cx="486195" cy="693328"/>
            <a:chOff x="2530132" y="4630855"/>
            <a:chExt cx="534815" cy="762661"/>
          </a:xfrm>
        </p:grpSpPr>
        <p:pic>
          <p:nvPicPr>
            <p:cNvPr id="600" name="Google Shape;600;p45"/>
            <p:cNvPicPr preferRelativeResize="0"/>
            <p:nvPr/>
          </p:nvPicPr>
          <p:blipFill rotWithShape="1">
            <a:blip r:embed="rId14">
              <a:alphaModFix amt="75000"/>
            </a:blip>
            <a:srcRect/>
            <a:stretch/>
          </p:blipFill>
          <p:spPr>
            <a:xfrm>
              <a:off x="2673339" y="4630855"/>
              <a:ext cx="247298" cy="762661"/>
            </a:xfrm>
            <a:prstGeom prst="rect">
              <a:avLst/>
            </a:prstGeom>
            <a:noFill/>
            <a:ln>
              <a:noFill/>
            </a:ln>
          </p:spPr>
        </p:pic>
        <p:pic>
          <p:nvPicPr>
            <p:cNvPr id="601" name="Google Shape;601;p45"/>
            <p:cNvPicPr preferRelativeResize="0"/>
            <p:nvPr/>
          </p:nvPicPr>
          <p:blipFill rotWithShape="1">
            <a:blip r:embed="rId14">
              <a:alphaModFix amt="60000"/>
            </a:blip>
            <a:srcRect/>
            <a:stretch/>
          </p:blipFill>
          <p:spPr>
            <a:xfrm>
              <a:off x="2530132" y="4825294"/>
              <a:ext cx="168907" cy="520907"/>
            </a:xfrm>
            <a:prstGeom prst="rect">
              <a:avLst/>
            </a:prstGeom>
            <a:noFill/>
            <a:ln>
              <a:noFill/>
            </a:ln>
          </p:spPr>
        </p:pic>
        <p:pic>
          <p:nvPicPr>
            <p:cNvPr id="602" name="Google Shape;602;p45"/>
            <p:cNvPicPr preferRelativeResize="0"/>
            <p:nvPr/>
          </p:nvPicPr>
          <p:blipFill rotWithShape="1">
            <a:blip r:embed="rId13">
              <a:alphaModFix amt="60000"/>
            </a:blip>
            <a:srcRect/>
            <a:stretch/>
          </p:blipFill>
          <p:spPr>
            <a:xfrm>
              <a:off x="2925354" y="4926258"/>
              <a:ext cx="139593" cy="430502"/>
            </a:xfrm>
            <a:prstGeom prst="rect">
              <a:avLst/>
            </a:prstGeom>
            <a:noFill/>
            <a:ln>
              <a:noFill/>
            </a:ln>
          </p:spPr>
        </p:pic>
      </p:grpSp>
      <p:grpSp>
        <p:nvGrpSpPr>
          <p:cNvPr id="603" name="Google Shape;603;p45"/>
          <p:cNvGrpSpPr/>
          <p:nvPr/>
        </p:nvGrpSpPr>
        <p:grpSpPr>
          <a:xfrm>
            <a:off x="5594132" y="5442035"/>
            <a:ext cx="337887" cy="693328"/>
            <a:chOff x="9610224" y="3457070"/>
            <a:chExt cx="371676" cy="762661"/>
          </a:xfrm>
        </p:grpSpPr>
        <p:pic>
          <p:nvPicPr>
            <p:cNvPr id="604" name="Google Shape;604;p45"/>
            <p:cNvPicPr preferRelativeResize="0"/>
            <p:nvPr/>
          </p:nvPicPr>
          <p:blipFill rotWithShape="1">
            <a:blip r:embed="rId13">
              <a:alphaModFix amt="70000"/>
            </a:blip>
            <a:srcRect/>
            <a:stretch/>
          </p:blipFill>
          <p:spPr>
            <a:xfrm>
              <a:off x="9734602" y="3457070"/>
              <a:ext cx="247298" cy="762661"/>
            </a:xfrm>
            <a:prstGeom prst="rect">
              <a:avLst/>
            </a:prstGeom>
            <a:noFill/>
            <a:ln>
              <a:noFill/>
            </a:ln>
          </p:spPr>
        </p:pic>
        <p:pic>
          <p:nvPicPr>
            <p:cNvPr id="605" name="Google Shape;605;p45"/>
            <p:cNvPicPr preferRelativeResize="0"/>
            <p:nvPr/>
          </p:nvPicPr>
          <p:blipFill rotWithShape="1">
            <a:blip r:embed="rId14">
              <a:alphaModFix amt="60000"/>
            </a:blip>
            <a:srcRect/>
            <a:stretch/>
          </p:blipFill>
          <p:spPr>
            <a:xfrm>
              <a:off x="9610224" y="3643700"/>
              <a:ext cx="139593" cy="430502"/>
            </a:xfrm>
            <a:prstGeom prst="rect">
              <a:avLst/>
            </a:prstGeom>
            <a:noFill/>
            <a:ln>
              <a:noFill/>
            </a:ln>
          </p:spPr>
        </p:pic>
      </p:grpSp>
      <p:grpSp>
        <p:nvGrpSpPr>
          <p:cNvPr id="606" name="Google Shape;606;p45"/>
          <p:cNvGrpSpPr/>
          <p:nvPr/>
        </p:nvGrpSpPr>
        <p:grpSpPr>
          <a:xfrm>
            <a:off x="8178893" y="4412193"/>
            <a:ext cx="337887" cy="693328"/>
            <a:chOff x="9610224" y="3457070"/>
            <a:chExt cx="371676" cy="762661"/>
          </a:xfrm>
        </p:grpSpPr>
        <p:pic>
          <p:nvPicPr>
            <p:cNvPr id="607" name="Google Shape;607;p45"/>
            <p:cNvPicPr preferRelativeResize="0"/>
            <p:nvPr/>
          </p:nvPicPr>
          <p:blipFill rotWithShape="1">
            <a:blip r:embed="rId13">
              <a:alphaModFix amt="70000"/>
            </a:blip>
            <a:srcRect/>
            <a:stretch/>
          </p:blipFill>
          <p:spPr>
            <a:xfrm>
              <a:off x="9734602" y="3457070"/>
              <a:ext cx="247298" cy="762661"/>
            </a:xfrm>
            <a:prstGeom prst="rect">
              <a:avLst/>
            </a:prstGeom>
            <a:noFill/>
            <a:ln>
              <a:noFill/>
            </a:ln>
          </p:spPr>
        </p:pic>
        <p:pic>
          <p:nvPicPr>
            <p:cNvPr id="608" name="Google Shape;608;p45"/>
            <p:cNvPicPr preferRelativeResize="0"/>
            <p:nvPr/>
          </p:nvPicPr>
          <p:blipFill rotWithShape="1">
            <a:blip r:embed="rId14">
              <a:alphaModFix amt="60000"/>
            </a:blip>
            <a:srcRect/>
            <a:stretch/>
          </p:blipFill>
          <p:spPr>
            <a:xfrm>
              <a:off x="9610224" y="3643700"/>
              <a:ext cx="139593" cy="430502"/>
            </a:xfrm>
            <a:prstGeom prst="rect">
              <a:avLst/>
            </a:prstGeom>
            <a:noFill/>
            <a:ln>
              <a:noFill/>
            </a:ln>
          </p:spPr>
        </p:pic>
      </p:grpSp>
      <p:grpSp>
        <p:nvGrpSpPr>
          <p:cNvPr id="609" name="Google Shape;609;p45"/>
          <p:cNvGrpSpPr/>
          <p:nvPr/>
        </p:nvGrpSpPr>
        <p:grpSpPr>
          <a:xfrm>
            <a:off x="8710830" y="482004"/>
            <a:ext cx="337887" cy="693328"/>
            <a:chOff x="9610224" y="3457070"/>
            <a:chExt cx="371676" cy="762661"/>
          </a:xfrm>
        </p:grpSpPr>
        <p:pic>
          <p:nvPicPr>
            <p:cNvPr id="610" name="Google Shape;610;p45"/>
            <p:cNvPicPr preferRelativeResize="0"/>
            <p:nvPr/>
          </p:nvPicPr>
          <p:blipFill rotWithShape="1">
            <a:blip r:embed="rId13">
              <a:alphaModFix amt="70000"/>
            </a:blip>
            <a:srcRect/>
            <a:stretch/>
          </p:blipFill>
          <p:spPr>
            <a:xfrm>
              <a:off x="9734602" y="3457070"/>
              <a:ext cx="247298" cy="762661"/>
            </a:xfrm>
            <a:prstGeom prst="rect">
              <a:avLst/>
            </a:prstGeom>
            <a:noFill/>
            <a:ln>
              <a:noFill/>
            </a:ln>
          </p:spPr>
        </p:pic>
        <p:pic>
          <p:nvPicPr>
            <p:cNvPr id="611" name="Google Shape;611;p45"/>
            <p:cNvPicPr preferRelativeResize="0"/>
            <p:nvPr/>
          </p:nvPicPr>
          <p:blipFill rotWithShape="1">
            <a:blip r:embed="rId14">
              <a:alphaModFix amt="60000"/>
            </a:blip>
            <a:srcRect/>
            <a:stretch/>
          </p:blipFill>
          <p:spPr>
            <a:xfrm>
              <a:off x="9610224" y="3643700"/>
              <a:ext cx="139593" cy="430502"/>
            </a:xfrm>
            <a:prstGeom prst="rect">
              <a:avLst/>
            </a:prstGeom>
            <a:noFill/>
            <a:ln>
              <a:noFill/>
            </a:ln>
          </p:spPr>
        </p:pic>
      </p:grpSp>
      <p:pic>
        <p:nvPicPr>
          <p:cNvPr id="612" name="Google Shape;612;p45" descr="compass.png"/>
          <p:cNvPicPr preferRelativeResize="0"/>
          <p:nvPr/>
        </p:nvPicPr>
        <p:blipFill rotWithShape="1">
          <a:blip r:embed="rId15">
            <a:alphaModFix/>
          </a:blip>
          <a:srcRect/>
          <a:stretch/>
        </p:blipFill>
        <p:spPr>
          <a:xfrm>
            <a:off x="10498382" y="346946"/>
            <a:ext cx="1137533" cy="1137533"/>
          </a:xfrm>
          <a:prstGeom prst="rect">
            <a:avLst/>
          </a:prstGeom>
          <a:noFill/>
          <a:ln>
            <a:noFill/>
          </a:ln>
          <a:effectLst>
            <a:outerShdw blurRad="139700" dist="8455" dir="5400000" rotWithShape="0">
              <a:srgbClr val="000000">
                <a:alpha val="34901"/>
              </a:srgbClr>
            </a:outerShdw>
          </a:effectLst>
        </p:spPr>
      </p:pic>
      <p:pic>
        <p:nvPicPr>
          <p:cNvPr id="613" name="Google Shape;613;p45"/>
          <p:cNvPicPr preferRelativeResize="0"/>
          <p:nvPr/>
        </p:nvPicPr>
        <p:blipFill rotWithShape="1">
          <a:blip r:embed="rId16">
            <a:alphaModFix/>
          </a:blip>
          <a:srcRect/>
          <a:stretch/>
        </p:blipFill>
        <p:spPr>
          <a:xfrm rot="19864905">
            <a:off x="2669525" y="1763610"/>
            <a:ext cx="1108265" cy="1076477"/>
          </a:xfrm>
          <a:prstGeom prst="rect">
            <a:avLst/>
          </a:prstGeom>
          <a:noFill/>
          <a:ln>
            <a:noFill/>
          </a:ln>
        </p:spPr>
      </p:pic>
      <p:pic>
        <p:nvPicPr>
          <p:cNvPr id="614" name="Google Shape;614;p45"/>
          <p:cNvPicPr preferRelativeResize="0"/>
          <p:nvPr/>
        </p:nvPicPr>
        <p:blipFill rotWithShape="1">
          <a:blip r:embed="rId16">
            <a:alphaModFix/>
          </a:blip>
          <a:srcRect/>
          <a:stretch/>
        </p:blipFill>
        <p:spPr>
          <a:xfrm>
            <a:off x="10196588" y="2481442"/>
            <a:ext cx="924744" cy="858501"/>
          </a:xfrm>
          <a:prstGeom prst="rect">
            <a:avLst/>
          </a:prstGeom>
          <a:noFill/>
          <a:ln>
            <a:noFill/>
          </a:ln>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14146" y="3625272"/>
            <a:ext cx="3994694" cy="2888568"/>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46"/>
          <p:cNvGrpSpPr/>
          <p:nvPr/>
        </p:nvGrpSpPr>
        <p:grpSpPr>
          <a:xfrm>
            <a:off x="-6800" y="1"/>
            <a:ext cx="12192003" cy="6857999"/>
            <a:chOff x="1" y="0"/>
            <a:chExt cx="12192003" cy="6857999"/>
          </a:xfrm>
        </p:grpSpPr>
        <p:pic>
          <p:nvPicPr>
            <p:cNvPr id="620" name="Google Shape;620;p46"/>
            <p:cNvPicPr preferRelativeResize="0"/>
            <p:nvPr/>
          </p:nvPicPr>
          <p:blipFill rotWithShape="1">
            <a:blip r:embed="rId3">
              <a:alphaModFix/>
            </a:blip>
            <a:srcRect t="-2616"/>
            <a:stretch/>
          </p:blipFill>
          <p:spPr>
            <a:xfrm>
              <a:off x="1" y="0"/>
              <a:ext cx="12192003" cy="6857999"/>
            </a:xfrm>
            <a:prstGeom prst="rect">
              <a:avLst/>
            </a:prstGeom>
            <a:solidFill>
              <a:schemeClr val="lt1"/>
            </a:solidFill>
            <a:ln>
              <a:noFill/>
            </a:ln>
          </p:spPr>
        </p:pic>
        <p:pic>
          <p:nvPicPr>
            <p:cNvPr id="621" name="Google Shape;621;p46"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grpSp>
      <p:sp>
        <p:nvSpPr>
          <p:cNvPr id="622" name="Google Shape;622;p46"/>
          <p:cNvSpPr txBox="1">
            <a:spLocks noGrp="1"/>
          </p:cNvSpPr>
          <p:nvPr>
            <p:ph type="title"/>
          </p:nvPr>
        </p:nvSpPr>
        <p:spPr>
          <a:xfrm>
            <a:off x="351650" y="387894"/>
            <a:ext cx="4153312" cy="5730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chemeClr val="dk1"/>
              </a:buClr>
              <a:buSzPts val="1400"/>
              <a:buFont typeface="Arial"/>
              <a:buNone/>
            </a:pPr>
            <a:r>
              <a:rPr lang="en-US" dirty="0">
                <a:latin typeface="Salesforce Sans" panose="020B0505020202020203" pitchFamily="34" charset="77"/>
                <a:sym typeface="Arial"/>
              </a:rPr>
              <a:t>Gemma’s Career Story</a:t>
            </a:r>
            <a:endParaRPr dirty="0">
              <a:latin typeface="Salesforce Sans" panose="020B0505020202020203" pitchFamily="34" charset="77"/>
              <a:sym typeface="Arial"/>
            </a:endParaRPr>
          </a:p>
        </p:txBody>
      </p:sp>
      <p:sp>
        <p:nvSpPr>
          <p:cNvPr id="623" name="Google Shape;623;p46"/>
          <p:cNvSpPr/>
          <p:nvPr/>
        </p:nvSpPr>
        <p:spPr>
          <a:xfrm>
            <a:off x="3035807" y="2291662"/>
            <a:ext cx="9184342" cy="4002951"/>
          </a:xfrm>
          <a:custGeom>
            <a:avLst/>
            <a:gdLst/>
            <a:ahLst/>
            <a:cxnLst/>
            <a:rect l="l" t="t" r="r" b="b"/>
            <a:pathLst>
              <a:path w="9184342" h="4002951" extrusionOk="0">
                <a:moveTo>
                  <a:pt x="0" y="4002951"/>
                </a:moveTo>
                <a:cubicBezTo>
                  <a:pt x="319367" y="3745216"/>
                  <a:pt x="443753" y="3637640"/>
                  <a:pt x="685800" y="3559199"/>
                </a:cubicBezTo>
                <a:cubicBezTo>
                  <a:pt x="927847" y="3480758"/>
                  <a:pt x="1145241" y="3660051"/>
                  <a:pt x="1452282" y="3532304"/>
                </a:cubicBezTo>
                <a:cubicBezTo>
                  <a:pt x="1759324" y="3404557"/>
                  <a:pt x="1974477" y="2954079"/>
                  <a:pt x="2528049" y="2792715"/>
                </a:cubicBezTo>
                <a:cubicBezTo>
                  <a:pt x="3081621" y="2631351"/>
                  <a:pt x="2918013" y="2337757"/>
                  <a:pt x="3240742" y="2241387"/>
                </a:cubicBezTo>
                <a:cubicBezTo>
                  <a:pt x="3563471" y="2145017"/>
                  <a:pt x="3733800" y="2712033"/>
                  <a:pt x="4464424" y="2214492"/>
                </a:cubicBezTo>
                <a:cubicBezTo>
                  <a:pt x="5195048" y="1716951"/>
                  <a:pt x="5074024" y="1739363"/>
                  <a:pt x="5284694" y="1676610"/>
                </a:cubicBezTo>
                <a:cubicBezTo>
                  <a:pt x="5495364" y="1613857"/>
                  <a:pt x="5461747" y="1911934"/>
                  <a:pt x="5728447" y="1837975"/>
                </a:cubicBezTo>
                <a:cubicBezTo>
                  <a:pt x="5995147" y="1764016"/>
                  <a:pt x="6557682" y="1427839"/>
                  <a:pt x="6884894" y="1232857"/>
                </a:cubicBezTo>
                <a:cubicBezTo>
                  <a:pt x="7212106" y="1037875"/>
                  <a:pt x="7575175" y="688252"/>
                  <a:pt x="7691717" y="668081"/>
                </a:cubicBezTo>
                <a:cubicBezTo>
                  <a:pt x="7808259" y="647910"/>
                  <a:pt x="7785847" y="885475"/>
                  <a:pt x="7987553" y="789104"/>
                </a:cubicBezTo>
                <a:cubicBezTo>
                  <a:pt x="8189259" y="692733"/>
                  <a:pt x="8702488" y="219845"/>
                  <a:pt x="8901953" y="89857"/>
                </a:cubicBezTo>
                <a:cubicBezTo>
                  <a:pt x="9101418" y="-40131"/>
                  <a:pt x="9184342" y="9175"/>
                  <a:pt x="9184342" y="9175"/>
                </a:cubicBezTo>
              </a:path>
            </a:pathLst>
          </a:custGeom>
          <a:noFill/>
          <a:ln w="19050" cap="flat" cmpd="sng">
            <a:solidFill>
              <a:schemeClr val="accen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24" name="Google Shape;624;p46"/>
          <p:cNvSpPr/>
          <p:nvPr/>
        </p:nvSpPr>
        <p:spPr>
          <a:xfrm>
            <a:off x="5981706" y="4619036"/>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25" name="Google Shape;625;p46"/>
          <p:cNvSpPr/>
          <p:nvPr/>
        </p:nvSpPr>
        <p:spPr>
          <a:xfrm>
            <a:off x="7452064" y="4325432"/>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26" name="Google Shape;626;p46"/>
          <p:cNvSpPr/>
          <p:nvPr/>
        </p:nvSpPr>
        <p:spPr>
          <a:xfrm>
            <a:off x="4162062" y="5798923"/>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cxnSp>
        <p:nvCxnSpPr>
          <p:cNvPr id="627" name="Google Shape;627;p46"/>
          <p:cNvCxnSpPr/>
          <p:nvPr/>
        </p:nvCxnSpPr>
        <p:spPr>
          <a:xfrm>
            <a:off x="3109181" y="5459506"/>
            <a:ext cx="0" cy="754800"/>
          </a:xfrm>
          <a:prstGeom prst="straightConnector1">
            <a:avLst/>
          </a:prstGeom>
          <a:noFill/>
          <a:ln w="19050" cap="flat" cmpd="sng">
            <a:solidFill>
              <a:schemeClr val="accent1">
                <a:alpha val="49411"/>
              </a:schemeClr>
            </a:solidFill>
            <a:prstDash val="dashDot"/>
            <a:miter lim="400000"/>
            <a:headEnd type="oval" w="med" len="med"/>
            <a:tailEnd type="none" w="sm" len="sm"/>
          </a:ln>
        </p:spPr>
      </p:cxnSp>
      <p:cxnSp>
        <p:nvCxnSpPr>
          <p:cNvPr id="628" name="Google Shape;628;p46"/>
          <p:cNvCxnSpPr>
            <a:endCxn id="626" idx="0"/>
          </p:cNvCxnSpPr>
          <p:nvPr/>
        </p:nvCxnSpPr>
        <p:spPr>
          <a:xfrm>
            <a:off x="4276362" y="4923823"/>
            <a:ext cx="0" cy="875100"/>
          </a:xfrm>
          <a:prstGeom prst="straightConnector1">
            <a:avLst/>
          </a:prstGeom>
          <a:noFill/>
          <a:ln w="19050" cap="flat" cmpd="sng">
            <a:solidFill>
              <a:schemeClr val="accent1">
                <a:alpha val="49411"/>
              </a:schemeClr>
            </a:solidFill>
            <a:prstDash val="dashDot"/>
            <a:miter lim="400000"/>
            <a:headEnd type="oval" w="med" len="med"/>
            <a:tailEnd type="none" w="sm" len="sm"/>
          </a:ln>
        </p:spPr>
      </p:cxnSp>
      <p:cxnSp>
        <p:nvCxnSpPr>
          <p:cNvPr id="629" name="Google Shape;629;p46"/>
          <p:cNvCxnSpPr/>
          <p:nvPr/>
        </p:nvCxnSpPr>
        <p:spPr>
          <a:xfrm>
            <a:off x="5648945" y="2926963"/>
            <a:ext cx="44374" cy="2037684"/>
          </a:xfrm>
          <a:prstGeom prst="straightConnector1">
            <a:avLst/>
          </a:prstGeom>
          <a:noFill/>
          <a:ln w="19050" cap="flat" cmpd="sng">
            <a:solidFill>
              <a:schemeClr val="accent1">
                <a:alpha val="49411"/>
              </a:schemeClr>
            </a:solidFill>
            <a:prstDash val="dashDot"/>
            <a:miter lim="400000"/>
            <a:headEnd type="oval" w="med" len="med"/>
            <a:tailEnd type="none" w="sm" len="sm"/>
          </a:ln>
        </p:spPr>
      </p:cxnSp>
      <p:cxnSp>
        <p:nvCxnSpPr>
          <p:cNvPr id="630" name="Google Shape;630;p46"/>
          <p:cNvCxnSpPr/>
          <p:nvPr/>
        </p:nvCxnSpPr>
        <p:spPr>
          <a:xfrm flipH="1">
            <a:off x="10075566" y="1649229"/>
            <a:ext cx="11453" cy="1698549"/>
          </a:xfrm>
          <a:prstGeom prst="straightConnector1">
            <a:avLst/>
          </a:prstGeom>
          <a:noFill/>
          <a:ln w="19050" cap="flat" cmpd="sng">
            <a:solidFill>
              <a:schemeClr val="accent1">
                <a:alpha val="49411"/>
              </a:schemeClr>
            </a:solidFill>
            <a:prstDash val="dashDot"/>
            <a:miter lim="400000"/>
            <a:headEnd type="oval" w="med" len="med"/>
            <a:tailEnd type="none" w="sm" len="sm"/>
          </a:ln>
        </p:spPr>
      </p:cxnSp>
      <p:sp>
        <p:nvSpPr>
          <p:cNvPr id="631" name="Google Shape;631;p46"/>
          <p:cNvSpPr txBox="1"/>
          <p:nvPr/>
        </p:nvSpPr>
        <p:spPr>
          <a:xfrm>
            <a:off x="2128110" y="4837213"/>
            <a:ext cx="1938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2008</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Admin</a:t>
            </a:r>
            <a:endParaRPr sz="1800" dirty="0">
              <a:solidFill>
                <a:schemeClr val="dk1"/>
              </a:solidFill>
              <a:latin typeface="Arial"/>
              <a:ea typeface="Arial"/>
              <a:cs typeface="Arial"/>
              <a:sym typeface="Arial"/>
            </a:endParaRPr>
          </a:p>
        </p:txBody>
      </p:sp>
      <p:sp>
        <p:nvSpPr>
          <p:cNvPr id="632" name="Google Shape;632;p46"/>
          <p:cNvSpPr/>
          <p:nvPr/>
        </p:nvSpPr>
        <p:spPr>
          <a:xfrm>
            <a:off x="3084979" y="6163023"/>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33" name="Google Shape;633;p46"/>
          <p:cNvSpPr txBox="1"/>
          <p:nvPr/>
        </p:nvSpPr>
        <p:spPr>
          <a:xfrm>
            <a:off x="3442708" y="4269008"/>
            <a:ext cx="1571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2009</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Consultant</a:t>
            </a:r>
            <a:endParaRPr sz="1800" dirty="0">
              <a:solidFill>
                <a:schemeClr val="dk1"/>
              </a:solidFill>
              <a:latin typeface="Arial"/>
              <a:ea typeface="Arial"/>
              <a:cs typeface="Arial"/>
              <a:sym typeface="Arial"/>
            </a:endParaRPr>
          </a:p>
        </p:txBody>
      </p:sp>
      <p:sp>
        <p:nvSpPr>
          <p:cNvPr id="634" name="Google Shape;634;p46"/>
          <p:cNvSpPr txBox="1"/>
          <p:nvPr/>
        </p:nvSpPr>
        <p:spPr>
          <a:xfrm>
            <a:off x="4824398" y="2013165"/>
            <a:ext cx="1488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2013</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Enterprise Consultant</a:t>
            </a:r>
            <a:endParaRPr sz="1800" dirty="0">
              <a:solidFill>
                <a:schemeClr val="dk1"/>
              </a:solidFill>
              <a:latin typeface="Arial"/>
              <a:ea typeface="Arial"/>
              <a:cs typeface="Arial"/>
              <a:sym typeface="Arial"/>
            </a:endParaRPr>
          </a:p>
        </p:txBody>
      </p:sp>
      <p:sp>
        <p:nvSpPr>
          <p:cNvPr id="635" name="Google Shape;635;p46"/>
          <p:cNvSpPr txBox="1"/>
          <p:nvPr/>
        </p:nvSpPr>
        <p:spPr>
          <a:xfrm>
            <a:off x="6266272" y="1374501"/>
            <a:ext cx="6957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ISV</a:t>
            </a:r>
            <a:endParaRPr sz="1800" dirty="0">
              <a:solidFill>
                <a:schemeClr val="dk1"/>
              </a:solidFill>
              <a:latin typeface="Arial"/>
              <a:ea typeface="Arial"/>
              <a:cs typeface="Arial"/>
              <a:sym typeface="Arial"/>
            </a:endParaRPr>
          </a:p>
        </p:txBody>
      </p:sp>
      <p:sp>
        <p:nvSpPr>
          <p:cNvPr id="636" name="Google Shape;636;p46"/>
          <p:cNvSpPr txBox="1"/>
          <p:nvPr/>
        </p:nvSpPr>
        <p:spPr>
          <a:xfrm>
            <a:off x="6722891" y="1116441"/>
            <a:ext cx="1571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2017</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Architect</a:t>
            </a:r>
            <a:endParaRPr sz="1800" dirty="0">
              <a:solidFill>
                <a:schemeClr val="dk1"/>
              </a:solidFill>
              <a:latin typeface="Arial"/>
              <a:ea typeface="Arial"/>
              <a:cs typeface="Arial"/>
              <a:sym typeface="Arial"/>
            </a:endParaRPr>
          </a:p>
        </p:txBody>
      </p:sp>
      <p:sp>
        <p:nvSpPr>
          <p:cNvPr id="637" name="Google Shape;637;p46"/>
          <p:cNvSpPr/>
          <p:nvPr/>
        </p:nvSpPr>
        <p:spPr>
          <a:xfrm>
            <a:off x="9972719" y="3274008"/>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cxnSp>
        <p:nvCxnSpPr>
          <p:cNvPr id="638" name="Google Shape;638;p46"/>
          <p:cNvCxnSpPr/>
          <p:nvPr/>
        </p:nvCxnSpPr>
        <p:spPr>
          <a:xfrm>
            <a:off x="7530290" y="1745891"/>
            <a:ext cx="19702" cy="2718429"/>
          </a:xfrm>
          <a:prstGeom prst="straightConnector1">
            <a:avLst/>
          </a:prstGeom>
          <a:noFill/>
          <a:ln w="19050" cap="flat" cmpd="sng">
            <a:solidFill>
              <a:schemeClr val="accent1">
                <a:alpha val="49411"/>
              </a:schemeClr>
            </a:solidFill>
            <a:prstDash val="dashDot"/>
            <a:miter lim="400000"/>
            <a:headEnd type="oval" w="med" len="med"/>
            <a:tailEnd type="none" w="sm" len="sm"/>
          </a:ln>
        </p:spPr>
      </p:cxnSp>
      <p:sp>
        <p:nvSpPr>
          <p:cNvPr id="639" name="Google Shape;639;p46"/>
          <p:cNvSpPr txBox="1"/>
          <p:nvPr/>
        </p:nvSpPr>
        <p:spPr>
          <a:xfrm>
            <a:off x="9120482" y="982960"/>
            <a:ext cx="1796904"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2018</a:t>
            </a:r>
            <a:r>
              <a:rPr lang="en-US" sz="1800" dirty="0">
                <a:solidFill>
                  <a:schemeClr val="accent2"/>
                </a:solidFill>
                <a:latin typeface="Arial"/>
                <a:ea typeface="Arial"/>
                <a:cs typeface="Arial"/>
                <a:sym typeface="Arial"/>
              </a:rPr>
              <a:t> #JourneytoCTA</a:t>
            </a:r>
            <a:endParaRPr sz="1800" dirty="0">
              <a:solidFill>
                <a:schemeClr val="dk1"/>
              </a:solidFill>
              <a:latin typeface="Arial"/>
              <a:ea typeface="Arial"/>
              <a:cs typeface="Arial"/>
              <a:sym typeface="Arial"/>
            </a:endParaRPr>
          </a:p>
        </p:txBody>
      </p:sp>
      <p:cxnSp>
        <p:nvCxnSpPr>
          <p:cNvPr id="640" name="Google Shape;640;p46"/>
          <p:cNvCxnSpPr/>
          <p:nvPr/>
        </p:nvCxnSpPr>
        <p:spPr>
          <a:xfrm>
            <a:off x="4783199" y="3903292"/>
            <a:ext cx="21962" cy="1658183"/>
          </a:xfrm>
          <a:prstGeom prst="straightConnector1">
            <a:avLst/>
          </a:prstGeom>
          <a:noFill/>
          <a:ln w="19050" cap="flat" cmpd="sng">
            <a:solidFill>
              <a:schemeClr val="accent1">
                <a:alpha val="49411"/>
              </a:schemeClr>
            </a:solidFill>
            <a:prstDash val="dashDot"/>
            <a:miter lim="400000"/>
            <a:headEnd type="oval" w="med" len="med"/>
            <a:tailEnd type="none" w="sm" len="sm"/>
          </a:ln>
        </p:spPr>
      </p:cxnSp>
      <p:sp>
        <p:nvSpPr>
          <p:cNvPr id="641" name="Google Shape;641;p46"/>
          <p:cNvSpPr txBox="1"/>
          <p:nvPr/>
        </p:nvSpPr>
        <p:spPr>
          <a:xfrm>
            <a:off x="3977493" y="3292789"/>
            <a:ext cx="1571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2010</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Contractor</a:t>
            </a:r>
            <a:endParaRPr sz="1800" dirty="0">
              <a:solidFill>
                <a:schemeClr val="dk1"/>
              </a:solidFill>
              <a:latin typeface="Arial"/>
              <a:ea typeface="Arial"/>
              <a:cs typeface="Arial"/>
              <a:sym typeface="Arial"/>
            </a:endParaRPr>
          </a:p>
        </p:txBody>
      </p:sp>
      <p:pic>
        <p:nvPicPr>
          <p:cNvPr id="642" name="Google Shape;642;p46"/>
          <p:cNvPicPr preferRelativeResize="0"/>
          <p:nvPr/>
        </p:nvPicPr>
        <p:blipFill rotWithShape="1">
          <a:blip r:embed="rId5">
            <a:alphaModFix/>
          </a:blip>
          <a:srcRect/>
          <a:stretch/>
        </p:blipFill>
        <p:spPr>
          <a:xfrm>
            <a:off x="7838121" y="1831132"/>
            <a:ext cx="1999800" cy="999900"/>
          </a:xfrm>
          <a:prstGeom prst="rect">
            <a:avLst/>
          </a:prstGeom>
          <a:noFill/>
          <a:ln>
            <a:noFill/>
          </a:ln>
        </p:spPr>
      </p:pic>
      <p:cxnSp>
        <p:nvCxnSpPr>
          <p:cNvPr id="643" name="Google Shape;643;p46"/>
          <p:cNvCxnSpPr/>
          <p:nvPr/>
        </p:nvCxnSpPr>
        <p:spPr>
          <a:xfrm>
            <a:off x="8921774" y="2844350"/>
            <a:ext cx="0" cy="1169759"/>
          </a:xfrm>
          <a:prstGeom prst="straightConnector1">
            <a:avLst/>
          </a:prstGeom>
          <a:noFill/>
          <a:ln w="19050" cap="flat" cmpd="sng">
            <a:solidFill>
              <a:schemeClr val="accent1">
                <a:alpha val="49411"/>
              </a:schemeClr>
            </a:solidFill>
            <a:prstDash val="dashDot"/>
            <a:miter lim="400000"/>
            <a:headEnd type="oval" w="med" len="med"/>
            <a:tailEnd type="none" w="sm" len="sm"/>
          </a:ln>
        </p:spPr>
      </p:cxnSp>
      <p:sp>
        <p:nvSpPr>
          <p:cNvPr id="644" name="Google Shape;644;p46"/>
          <p:cNvSpPr/>
          <p:nvPr/>
        </p:nvSpPr>
        <p:spPr>
          <a:xfrm>
            <a:off x="8807474" y="3893599"/>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45" name="Google Shape;645;p46"/>
          <p:cNvSpPr/>
          <p:nvPr/>
        </p:nvSpPr>
        <p:spPr>
          <a:xfrm>
            <a:off x="11532006" y="2401677"/>
            <a:ext cx="228600" cy="228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646" name="Google Shape;646;p46"/>
          <p:cNvPicPr preferRelativeResize="0"/>
          <p:nvPr/>
        </p:nvPicPr>
        <p:blipFill rotWithShape="1">
          <a:blip r:embed="rId6">
            <a:alphaModFix/>
          </a:blip>
          <a:srcRect/>
          <a:stretch/>
        </p:blipFill>
        <p:spPr>
          <a:xfrm>
            <a:off x="9756644" y="1788178"/>
            <a:ext cx="2203450" cy="1452915"/>
          </a:xfrm>
          <a:prstGeom prst="rect">
            <a:avLst/>
          </a:prstGeom>
          <a:noFill/>
          <a:ln>
            <a:noFill/>
          </a:ln>
        </p:spPr>
      </p:pic>
      <p:pic>
        <p:nvPicPr>
          <p:cNvPr id="647" name="Google Shape;647;p46"/>
          <p:cNvPicPr preferRelativeResize="0"/>
          <p:nvPr/>
        </p:nvPicPr>
        <p:blipFill rotWithShape="1">
          <a:blip r:embed="rId6">
            <a:alphaModFix/>
          </a:blip>
          <a:srcRect/>
          <a:stretch/>
        </p:blipFill>
        <p:spPr>
          <a:xfrm>
            <a:off x="5353165" y="3495412"/>
            <a:ext cx="2203450" cy="1452915"/>
          </a:xfrm>
          <a:prstGeom prst="rect">
            <a:avLst/>
          </a:prstGeom>
          <a:noFill/>
          <a:ln>
            <a:noFill/>
          </a:ln>
        </p:spPr>
      </p:pic>
      <p:cxnSp>
        <p:nvCxnSpPr>
          <p:cNvPr id="648" name="Google Shape;648;p46"/>
          <p:cNvCxnSpPr/>
          <p:nvPr/>
        </p:nvCxnSpPr>
        <p:spPr>
          <a:xfrm>
            <a:off x="11635933" y="1149504"/>
            <a:ext cx="1" cy="1253089"/>
          </a:xfrm>
          <a:prstGeom prst="straightConnector1">
            <a:avLst/>
          </a:prstGeom>
          <a:noFill/>
          <a:ln w="19050" cap="flat" cmpd="sng">
            <a:solidFill>
              <a:schemeClr val="accent1">
                <a:alpha val="49411"/>
              </a:schemeClr>
            </a:solidFill>
            <a:prstDash val="dashDot"/>
            <a:miter lim="400000"/>
            <a:headEnd type="oval" w="med" len="med"/>
            <a:tailEnd type="none" w="sm" len="sm"/>
          </a:ln>
        </p:spPr>
      </p:cxnSp>
      <p:cxnSp>
        <p:nvCxnSpPr>
          <p:cNvPr id="649" name="Google Shape;649;p46"/>
          <p:cNvCxnSpPr/>
          <p:nvPr/>
        </p:nvCxnSpPr>
        <p:spPr>
          <a:xfrm>
            <a:off x="6617802" y="1745891"/>
            <a:ext cx="24079" cy="2873145"/>
          </a:xfrm>
          <a:prstGeom prst="straightConnector1">
            <a:avLst/>
          </a:prstGeom>
          <a:noFill/>
          <a:ln w="19050" cap="flat" cmpd="sng">
            <a:solidFill>
              <a:schemeClr val="accent1">
                <a:alpha val="49411"/>
              </a:schemeClr>
            </a:solidFill>
            <a:prstDash val="dashDot"/>
            <a:miter lim="400000"/>
            <a:headEnd type="oval" w="med" len="med"/>
            <a:tailEnd type="none" w="sm" len="sm"/>
          </a:ln>
        </p:spPr>
      </p:cxnSp>
      <p:sp>
        <p:nvSpPr>
          <p:cNvPr id="650" name="Google Shape;650;p46"/>
          <p:cNvSpPr txBox="1"/>
          <p:nvPr/>
        </p:nvSpPr>
        <p:spPr>
          <a:xfrm>
            <a:off x="-22754" y="4554032"/>
            <a:ext cx="1804285"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pre-2008</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600" dirty="0">
                <a:solidFill>
                  <a:schemeClr val="accent2"/>
                </a:solidFill>
                <a:latin typeface="Salesforce Sans" panose="020B0505020202020203" pitchFamily="34" charset="77"/>
                <a:sym typeface="Arial"/>
              </a:rPr>
              <a:t>Spreadsheet fiend</a:t>
            </a:r>
            <a:endParaRPr lang="en-US" sz="1600" dirty="0">
              <a:solidFill>
                <a:schemeClr val="accent2"/>
              </a:solidFill>
              <a:latin typeface="Salesforce Sans" panose="020B0505020202020203" pitchFamily="34" charset="77"/>
            </a:endParaRPr>
          </a:p>
          <a:p>
            <a:pPr marL="0" marR="0" lvl="0" indent="0" algn="ctr" rtl="0">
              <a:spcBef>
                <a:spcPts val="0"/>
              </a:spcBef>
              <a:spcAft>
                <a:spcPts val="0"/>
              </a:spcAft>
              <a:buClr>
                <a:schemeClr val="accent2"/>
              </a:buClr>
              <a:buSzPts val="1800"/>
              <a:buFont typeface="Arial"/>
              <a:buNone/>
            </a:pPr>
            <a:r>
              <a:rPr lang="en-US" sz="1600" dirty="0">
                <a:solidFill>
                  <a:schemeClr val="accent2"/>
                </a:solidFill>
                <a:latin typeface="Salesforce Sans" panose="020B0505020202020203" pitchFamily="34" charset="77"/>
                <a:sym typeface="Arial"/>
              </a:rPr>
              <a:t>Business Information Systems Degree</a:t>
            </a:r>
            <a:endParaRPr sz="1600" dirty="0">
              <a:solidFill>
                <a:schemeClr val="dk1"/>
              </a:solidFill>
              <a:latin typeface="Salesforce Sans" panose="020B0505020202020203" pitchFamily="34" charset="77"/>
              <a:sym typeface="Arial"/>
            </a:endParaRPr>
          </a:p>
        </p:txBody>
      </p:sp>
      <p:grpSp>
        <p:nvGrpSpPr>
          <p:cNvPr id="651" name="Google Shape;651;p46"/>
          <p:cNvGrpSpPr/>
          <p:nvPr/>
        </p:nvGrpSpPr>
        <p:grpSpPr>
          <a:xfrm>
            <a:off x="1625042" y="4788508"/>
            <a:ext cx="1782802" cy="1804965"/>
            <a:chOff x="-506951" y="2556958"/>
            <a:chExt cx="3412715" cy="3502066"/>
          </a:xfrm>
        </p:grpSpPr>
        <p:grpSp>
          <p:nvGrpSpPr>
            <p:cNvPr id="652" name="Google Shape;652;p46"/>
            <p:cNvGrpSpPr/>
            <p:nvPr/>
          </p:nvGrpSpPr>
          <p:grpSpPr>
            <a:xfrm>
              <a:off x="-506951" y="2556958"/>
              <a:ext cx="3412715" cy="3502066"/>
              <a:chOff x="-3458387" y="-41821"/>
              <a:chExt cx="6826795" cy="7005533"/>
            </a:xfrm>
          </p:grpSpPr>
          <p:pic>
            <p:nvPicPr>
              <p:cNvPr id="653" name="Google Shape;653;p46"/>
              <p:cNvPicPr preferRelativeResize="0"/>
              <p:nvPr/>
            </p:nvPicPr>
            <p:blipFill rotWithShape="1">
              <a:blip r:embed="rId7">
                <a:alphaModFix/>
              </a:blip>
              <a:srcRect/>
              <a:stretch/>
            </p:blipFill>
            <p:spPr>
              <a:xfrm>
                <a:off x="-3458387" y="-41821"/>
                <a:ext cx="4298852" cy="7005533"/>
              </a:xfrm>
              <a:prstGeom prst="rect">
                <a:avLst/>
              </a:prstGeom>
              <a:noFill/>
              <a:ln>
                <a:noFill/>
              </a:ln>
            </p:spPr>
          </p:pic>
          <p:sp>
            <p:nvSpPr>
              <p:cNvPr id="654" name="Google Shape;654;p46"/>
              <p:cNvSpPr/>
              <p:nvPr/>
            </p:nvSpPr>
            <p:spPr>
              <a:xfrm rot="-382293">
                <a:off x="430865" y="940131"/>
                <a:ext cx="2906050" cy="729312"/>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449299"/>
                  </a:buClr>
                  <a:buSzPts val="1900"/>
                  <a:buFont typeface="Arial"/>
                  <a:buNone/>
                </a:pPr>
                <a:endParaRPr sz="1900">
                  <a:solidFill>
                    <a:srgbClr val="205CA0"/>
                  </a:solidFill>
                  <a:latin typeface="Arial"/>
                  <a:ea typeface="Arial"/>
                  <a:cs typeface="Arial"/>
                  <a:sym typeface="Arial"/>
                </a:endParaRPr>
              </a:p>
            </p:txBody>
          </p:sp>
        </p:grpSp>
        <p:sp>
          <p:nvSpPr>
            <p:cNvPr id="655" name="Google Shape;655;p46"/>
            <p:cNvSpPr/>
            <p:nvPr/>
          </p:nvSpPr>
          <p:spPr>
            <a:xfrm rot="-419818">
              <a:off x="-372533" y="3236264"/>
              <a:ext cx="1598303" cy="508073"/>
            </a:xfrm>
            <a:prstGeom prst="rect">
              <a:avLst/>
            </a:prstGeom>
            <a:no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2151"/>
                <a:buFont typeface="Arial"/>
                <a:buNone/>
              </a:pPr>
              <a:r>
                <a:rPr lang="en-US" sz="1200" dirty="0">
                  <a:solidFill>
                    <a:srgbClr val="FFFFFF"/>
                  </a:solidFill>
                  <a:latin typeface="Arial"/>
                  <a:ea typeface="Arial"/>
                  <a:cs typeface="Arial"/>
                  <a:sym typeface="Arial"/>
                </a:rPr>
                <a:t>Career</a:t>
              </a:r>
              <a:endParaRPr sz="1200" dirty="0">
                <a:solidFill>
                  <a:srgbClr val="FFFFFF"/>
                </a:solidFill>
                <a:latin typeface="Arial"/>
                <a:ea typeface="Arial"/>
                <a:cs typeface="Arial"/>
                <a:sym typeface="Arial"/>
              </a:endParaRPr>
            </a:p>
          </p:txBody>
        </p:sp>
      </p:grpSp>
      <p:pic>
        <p:nvPicPr>
          <p:cNvPr id="656" name="Google Shape;656;p46"/>
          <p:cNvPicPr preferRelativeResize="0"/>
          <p:nvPr/>
        </p:nvPicPr>
        <p:blipFill rotWithShape="1">
          <a:blip r:embed="rId8">
            <a:alphaModFix/>
          </a:blip>
          <a:srcRect/>
          <a:stretch/>
        </p:blipFill>
        <p:spPr>
          <a:xfrm rot="1546730">
            <a:off x="10741973" y="2647932"/>
            <a:ext cx="369876" cy="301599"/>
          </a:xfrm>
          <a:prstGeom prst="rect">
            <a:avLst/>
          </a:prstGeom>
          <a:noFill/>
          <a:ln>
            <a:noFill/>
          </a:ln>
        </p:spPr>
      </p:pic>
      <p:pic>
        <p:nvPicPr>
          <p:cNvPr id="657" name="Google Shape;657;p46"/>
          <p:cNvPicPr preferRelativeResize="0"/>
          <p:nvPr/>
        </p:nvPicPr>
        <p:blipFill rotWithShape="1">
          <a:blip r:embed="rId9">
            <a:alphaModFix/>
          </a:blip>
          <a:srcRect/>
          <a:stretch/>
        </p:blipFill>
        <p:spPr>
          <a:xfrm>
            <a:off x="6995449" y="2947446"/>
            <a:ext cx="1041075" cy="280040"/>
          </a:xfrm>
          <a:prstGeom prst="rect">
            <a:avLst/>
          </a:prstGeom>
          <a:noFill/>
          <a:ln>
            <a:noFill/>
          </a:ln>
        </p:spPr>
      </p:pic>
      <p:pic>
        <p:nvPicPr>
          <p:cNvPr id="658" name="Google Shape;658;p46"/>
          <p:cNvPicPr preferRelativeResize="0"/>
          <p:nvPr/>
        </p:nvPicPr>
        <p:blipFill rotWithShape="1">
          <a:blip r:embed="rId10">
            <a:alphaModFix/>
          </a:blip>
          <a:srcRect/>
          <a:stretch/>
        </p:blipFill>
        <p:spPr>
          <a:xfrm>
            <a:off x="6435191" y="2032761"/>
            <a:ext cx="400200" cy="400200"/>
          </a:xfrm>
          <a:prstGeom prst="rect">
            <a:avLst/>
          </a:prstGeom>
          <a:noFill/>
          <a:ln>
            <a:noFill/>
          </a:ln>
        </p:spPr>
      </p:pic>
      <p:pic>
        <p:nvPicPr>
          <p:cNvPr id="659" name="Google Shape;659;p46"/>
          <p:cNvPicPr preferRelativeResize="0"/>
          <p:nvPr/>
        </p:nvPicPr>
        <p:blipFill rotWithShape="1">
          <a:blip r:embed="rId11">
            <a:alphaModFix/>
          </a:blip>
          <a:srcRect/>
          <a:stretch/>
        </p:blipFill>
        <p:spPr>
          <a:xfrm>
            <a:off x="4933128" y="2881151"/>
            <a:ext cx="1414451" cy="573562"/>
          </a:xfrm>
          <a:prstGeom prst="rect">
            <a:avLst/>
          </a:prstGeom>
          <a:noFill/>
          <a:ln>
            <a:noFill/>
          </a:ln>
        </p:spPr>
      </p:pic>
      <p:pic>
        <p:nvPicPr>
          <p:cNvPr id="660" name="Google Shape;660;p46"/>
          <p:cNvPicPr preferRelativeResize="0"/>
          <p:nvPr/>
        </p:nvPicPr>
        <p:blipFill rotWithShape="1">
          <a:blip r:embed="rId12">
            <a:alphaModFix/>
          </a:blip>
          <a:srcRect/>
          <a:stretch/>
        </p:blipFill>
        <p:spPr>
          <a:xfrm>
            <a:off x="8822007" y="3265363"/>
            <a:ext cx="753945" cy="565459"/>
          </a:xfrm>
          <a:prstGeom prst="rect">
            <a:avLst/>
          </a:prstGeom>
          <a:noFill/>
          <a:ln>
            <a:noFill/>
          </a:ln>
        </p:spPr>
      </p:pic>
      <p:sp>
        <p:nvSpPr>
          <p:cNvPr id="661" name="Google Shape;661;p46"/>
          <p:cNvSpPr txBox="1"/>
          <p:nvPr/>
        </p:nvSpPr>
        <p:spPr>
          <a:xfrm>
            <a:off x="10700712" y="250297"/>
            <a:ext cx="1716765" cy="8542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1800"/>
              <a:buFont typeface="Arial"/>
              <a:buNone/>
            </a:pPr>
            <a:r>
              <a:rPr lang="en-US" sz="1800" b="1" dirty="0">
                <a:solidFill>
                  <a:schemeClr val="accent2"/>
                </a:solidFill>
                <a:latin typeface="Arial"/>
                <a:ea typeface="Arial"/>
                <a:cs typeface="Arial"/>
                <a:sym typeface="Arial"/>
              </a:rPr>
              <a:t>2019</a:t>
            </a:r>
            <a:endParaRPr sz="1800" dirty="0">
              <a:solidFill>
                <a:schemeClr val="accent2"/>
              </a:solidFill>
              <a:latin typeface="Arial"/>
              <a:ea typeface="Arial"/>
              <a:cs typeface="Arial"/>
              <a:sym typeface="Arial"/>
            </a:endParaRPr>
          </a:p>
          <a:p>
            <a:pPr marL="0" marR="0" lvl="0" indent="0" algn="ctr" rtl="0">
              <a:spcBef>
                <a:spcPts val="0"/>
              </a:spcBef>
              <a:spcAft>
                <a:spcPts val="0"/>
              </a:spcAft>
              <a:buClr>
                <a:schemeClr val="accent2"/>
              </a:buClr>
              <a:buSzPts val="1800"/>
              <a:buFont typeface="Arial"/>
              <a:buNone/>
            </a:pPr>
            <a:r>
              <a:rPr lang="en-US" sz="1800" dirty="0">
                <a:solidFill>
                  <a:schemeClr val="accent2"/>
                </a:solidFill>
                <a:latin typeface="Arial"/>
                <a:ea typeface="Arial"/>
                <a:cs typeface="Arial"/>
                <a:sym typeface="Arial"/>
              </a:rPr>
              <a:t>First CTA Attempt</a:t>
            </a:r>
            <a:endParaRPr sz="1800" dirty="0">
              <a:solidFill>
                <a:schemeClr val="dk1"/>
              </a:solidFill>
              <a:latin typeface="Arial"/>
              <a:ea typeface="Arial"/>
              <a:cs typeface="Arial"/>
              <a:sym typeface="Arial"/>
            </a:endParaRPr>
          </a:p>
        </p:txBody>
      </p:sp>
      <p:pic>
        <p:nvPicPr>
          <p:cNvPr id="662" name="Google Shape;662;p46"/>
          <p:cNvPicPr preferRelativeResize="0"/>
          <p:nvPr/>
        </p:nvPicPr>
        <p:blipFill rotWithShape="1">
          <a:blip r:embed="rId13">
            <a:alphaModFix/>
          </a:blip>
          <a:srcRect/>
          <a:stretch/>
        </p:blipFill>
        <p:spPr>
          <a:xfrm>
            <a:off x="135419" y="2523892"/>
            <a:ext cx="1563430" cy="2048399"/>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Salesforce PPT Template - 2018 ">
  <a:themeElements>
    <a:clrScheme name="Corporate Colors - November 2017">
      <a:dk1>
        <a:srgbClr val="205CA0"/>
      </a:dk1>
      <a:lt1>
        <a:srgbClr val="FFFFFF"/>
      </a:lt1>
      <a:dk2>
        <a:srgbClr val="3EA1E0"/>
      </a:dk2>
      <a:lt2>
        <a:srgbClr val="8D837B"/>
      </a:lt2>
      <a:accent1>
        <a:srgbClr val="032E61"/>
      </a:accent1>
      <a:accent2>
        <a:srgbClr val="59575C"/>
      </a:accent2>
      <a:accent3>
        <a:srgbClr val="7F2443"/>
      </a:accent3>
      <a:accent4>
        <a:srgbClr val="4B2248"/>
      </a:accent4>
      <a:accent5>
        <a:srgbClr val="3D867D"/>
      </a:accent5>
      <a:accent6>
        <a:srgbClr val="ED7633"/>
      </a:accent6>
      <a:hlink>
        <a:srgbClr val="3E6E84"/>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799</Words>
  <Application>Microsoft Macintosh PowerPoint</Application>
  <PresentationFormat>Custom</PresentationFormat>
  <Paragraphs>103</Paragraphs>
  <Slides>12</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Salesforce Sans</vt:lpstr>
      <vt:lpstr>Salesforce PPT Template - 2018 </vt:lpstr>
      <vt:lpstr>Set Yourself up for Architect Success</vt:lpstr>
      <vt:lpstr>Gemma Emmett</vt:lpstr>
      <vt:lpstr>An Architect is</vt:lpstr>
      <vt:lpstr>PowerPoint Presentation</vt:lpstr>
      <vt:lpstr>PowerPoint Presentation</vt:lpstr>
      <vt:lpstr>Be Smart with Trailhead</vt:lpstr>
      <vt:lpstr>Be Smart with Your Career</vt:lpstr>
      <vt:lpstr>Be Smart with your Certifications</vt:lpstr>
      <vt:lpstr>Gemma’s Career Story</vt:lpstr>
      <vt:lpstr>Things You Can Do</vt:lpstr>
      <vt:lpstr>What will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 Yourself up for Architect Success</dc:title>
  <cp:lastModifiedBy>Gemma Emmett</cp:lastModifiedBy>
  <cp:revision>15</cp:revision>
  <dcterms:modified xsi:type="dcterms:W3CDTF">2019-05-29T16:14:30Z</dcterms:modified>
</cp:coreProperties>
</file>